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7" r:id="rId5"/>
    <p:sldId id="271" r:id="rId6"/>
    <p:sldId id="267" r:id="rId7"/>
    <p:sldId id="268" r:id="rId8"/>
    <p:sldId id="269" r:id="rId9"/>
    <p:sldId id="274" r:id="rId10"/>
    <p:sldId id="270" r:id="rId11"/>
    <p:sldId id="273" r:id="rId12"/>
    <p:sldId id="275" r:id="rId13"/>
    <p:sldId id="276" r:id="rId14"/>
    <p:sldId id="277" r:id="rId15"/>
    <p:sldId id="258" r:id="rId16"/>
    <p:sldId id="263" r:id="rId17"/>
    <p:sldId id="272" r:id="rId18"/>
    <p:sldId id="260" r:id="rId19"/>
    <p:sldId id="278" r:id="rId20"/>
    <p:sldId id="264" r:id="rId21"/>
    <p:sldId id="279" r:id="rId22"/>
    <p:sldId id="282" r:id="rId23"/>
    <p:sldId id="283" r:id="rId24"/>
    <p:sldId id="284" r:id="rId25"/>
    <p:sldId id="285" r:id="rId26"/>
    <p:sldId id="286" r:id="rId2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94729" autoAdjust="0"/>
  </p:normalViewPr>
  <p:slideViewPr>
    <p:cSldViewPr>
      <p:cViewPr>
        <p:scale>
          <a:sx n="100" d="100"/>
          <a:sy n="100" d="100"/>
        </p:scale>
        <p:origin x="-504" y="6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17BF1-7B21-48DA-B6DF-D5BE8D792319}" type="doc">
      <dgm:prSet loTypeId="urn:microsoft.com/office/officeart/2005/8/layout/process5" loCatId="process" qsTypeId="urn:microsoft.com/office/officeart/2009/2/quickstyle/3d8" qsCatId="3D" csTypeId="urn:microsoft.com/office/officeart/2005/8/colors/accent4_2" csCatId="accent4" phldr="1"/>
      <dgm:spPr/>
      <dgm:t>
        <a:bodyPr/>
        <a:lstStyle/>
        <a:p>
          <a:endParaRPr lang="sv-SE"/>
        </a:p>
      </dgm:t>
    </dgm:pt>
    <dgm:pt modelId="{3AD9228E-9327-4979-9E38-99C4532F3159}">
      <dgm:prSet phldrT="[Text]"/>
      <dgm:spPr/>
      <dgm:t>
        <a:bodyPr/>
        <a:lstStyle/>
        <a:p>
          <a:r>
            <a:rPr lang="sv-SE" dirty="0" smtClean="0"/>
            <a:t>Separata grupper</a:t>
          </a:r>
          <a:endParaRPr lang="sv-SE" dirty="0"/>
        </a:p>
      </dgm:t>
    </dgm:pt>
    <dgm:pt modelId="{CD39E10D-BAFE-48E1-A49F-0C6932A5D86B}" type="parTrans" cxnId="{9C7B424B-CDBC-43F7-8FAF-C296572281BB}">
      <dgm:prSet/>
      <dgm:spPr/>
      <dgm:t>
        <a:bodyPr/>
        <a:lstStyle/>
        <a:p>
          <a:endParaRPr lang="sv-SE"/>
        </a:p>
      </dgm:t>
    </dgm:pt>
    <dgm:pt modelId="{9D23CF86-2B60-4BC7-84C5-A46250D436C9}" type="sibTrans" cxnId="{9C7B424B-CDBC-43F7-8FAF-C296572281BB}">
      <dgm:prSet/>
      <dgm:spPr/>
      <dgm:t>
        <a:bodyPr/>
        <a:lstStyle/>
        <a:p>
          <a:endParaRPr lang="sv-SE"/>
        </a:p>
      </dgm:t>
    </dgm:pt>
    <dgm:pt modelId="{F974AC04-3F87-497C-9C7D-4DFF2B45D6A4}">
      <dgm:prSet phldrT="[Text]"/>
      <dgm:spPr/>
      <dgm:t>
        <a:bodyPr/>
        <a:lstStyle/>
        <a:p>
          <a:r>
            <a:rPr lang="sv-SE" dirty="0" smtClean="0"/>
            <a:t>Ökad</a:t>
          </a:r>
          <a:r>
            <a:rPr lang="sv-SE" baseline="0" dirty="0" smtClean="0"/>
            <a:t> trygghet</a:t>
          </a:r>
          <a:endParaRPr lang="sv-SE" dirty="0"/>
        </a:p>
      </dgm:t>
    </dgm:pt>
    <dgm:pt modelId="{7571C1EA-4FCF-476C-809A-FF21D43EB768}" type="parTrans" cxnId="{B40426CF-A373-48C2-86E0-2CC4DB7630F8}">
      <dgm:prSet/>
      <dgm:spPr/>
      <dgm:t>
        <a:bodyPr/>
        <a:lstStyle/>
        <a:p>
          <a:endParaRPr lang="sv-SE"/>
        </a:p>
      </dgm:t>
    </dgm:pt>
    <dgm:pt modelId="{20CD89B4-0D98-47E6-9B85-3985E97DEB71}" type="sibTrans" cxnId="{B40426CF-A373-48C2-86E0-2CC4DB7630F8}">
      <dgm:prSet/>
      <dgm:spPr/>
      <dgm:t>
        <a:bodyPr/>
        <a:lstStyle/>
        <a:p>
          <a:endParaRPr lang="sv-SE"/>
        </a:p>
      </dgm:t>
    </dgm:pt>
    <dgm:pt modelId="{686A6090-4859-457F-892F-29ECB1CEA95F}">
      <dgm:prSet phldrT="[Text]"/>
      <dgm:spPr/>
      <dgm:t>
        <a:bodyPr/>
        <a:lstStyle/>
        <a:p>
          <a:r>
            <a:rPr lang="sv-SE" dirty="0" smtClean="0"/>
            <a:t>Blandad grupp </a:t>
          </a:r>
          <a:endParaRPr lang="sv-SE" dirty="0"/>
        </a:p>
      </dgm:t>
    </dgm:pt>
    <dgm:pt modelId="{1C8C28F7-834D-4993-B94D-9D44685FCEB4}" type="parTrans" cxnId="{ADFD2BD7-8C19-4CE5-A3D0-94D02742B030}">
      <dgm:prSet/>
      <dgm:spPr/>
      <dgm:t>
        <a:bodyPr/>
        <a:lstStyle/>
        <a:p>
          <a:endParaRPr lang="sv-SE"/>
        </a:p>
      </dgm:t>
    </dgm:pt>
    <dgm:pt modelId="{D24593EA-6EC1-4DCC-8BC7-720F8C8A9882}" type="sibTrans" cxnId="{ADFD2BD7-8C19-4CE5-A3D0-94D02742B030}">
      <dgm:prSet/>
      <dgm:spPr/>
      <dgm:t>
        <a:bodyPr/>
        <a:lstStyle/>
        <a:p>
          <a:endParaRPr lang="sv-SE"/>
        </a:p>
      </dgm:t>
    </dgm:pt>
    <dgm:pt modelId="{844482D7-5958-4F33-AC54-A42C88629AB9}" type="pres">
      <dgm:prSet presAssocID="{A8517BF1-7B21-48DA-B6DF-D5BE8D792319}" presName="diagram" presStyleCnt="0">
        <dgm:presLayoutVars>
          <dgm:dir/>
          <dgm:resizeHandles val="exact"/>
        </dgm:presLayoutVars>
      </dgm:prSet>
      <dgm:spPr/>
      <dgm:t>
        <a:bodyPr/>
        <a:lstStyle/>
        <a:p>
          <a:endParaRPr lang="sv-SE"/>
        </a:p>
      </dgm:t>
    </dgm:pt>
    <dgm:pt modelId="{63E9E1FA-E8BC-4C23-8099-2FE384DA3F57}" type="pres">
      <dgm:prSet presAssocID="{3AD9228E-9327-4979-9E38-99C4532F3159}" presName="node" presStyleLbl="node1" presStyleIdx="0" presStyleCnt="3" custLinFactNeighborX="1648" custLinFactNeighborY="5928">
        <dgm:presLayoutVars>
          <dgm:bulletEnabled val="1"/>
        </dgm:presLayoutVars>
      </dgm:prSet>
      <dgm:spPr/>
      <dgm:t>
        <a:bodyPr/>
        <a:lstStyle/>
        <a:p>
          <a:endParaRPr lang="sv-SE"/>
        </a:p>
      </dgm:t>
    </dgm:pt>
    <dgm:pt modelId="{D8F89E86-4366-4C9B-BFDB-CF718404D213}" type="pres">
      <dgm:prSet presAssocID="{9D23CF86-2B60-4BC7-84C5-A46250D436C9}" presName="sibTrans" presStyleLbl="sibTrans2D1" presStyleIdx="0" presStyleCnt="2"/>
      <dgm:spPr/>
      <dgm:t>
        <a:bodyPr/>
        <a:lstStyle/>
        <a:p>
          <a:endParaRPr lang="sv-SE"/>
        </a:p>
      </dgm:t>
    </dgm:pt>
    <dgm:pt modelId="{266F2A0B-28FC-4623-A911-0F7D67DD3D3F}" type="pres">
      <dgm:prSet presAssocID="{9D23CF86-2B60-4BC7-84C5-A46250D436C9}" presName="connectorText" presStyleLbl="sibTrans2D1" presStyleIdx="0" presStyleCnt="2"/>
      <dgm:spPr/>
      <dgm:t>
        <a:bodyPr/>
        <a:lstStyle/>
        <a:p>
          <a:endParaRPr lang="sv-SE"/>
        </a:p>
      </dgm:t>
    </dgm:pt>
    <dgm:pt modelId="{2E1C3BBA-C1C6-46BA-B281-DBEF591F6A56}" type="pres">
      <dgm:prSet presAssocID="{F974AC04-3F87-497C-9C7D-4DFF2B45D6A4}" presName="node" presStyleLbl="node1" presStyleIdx="1" presStyleCnt="3" custLinFactNeighborX="-5902" custLinFactNeighborY="10257">
        <dgm:presLayoutVars>
          <dgm:bulletEnabled val="1"/>
        </dgm:presLayoutVars>
      </dgm:prSet>
      <dgm:spPr/>
      <dgm:t>
        <a:bodyPr/>
        <a:lstStyle/>
        <a:p>
          <a:endParaRPr lang="sv-SE"/>
        </a:p>
      </dgm:t>
    </dgm:pt>
    <dgm:pt modelId="{9002C7B3-594F-43C6-89A2-50F8F20A09F0}" type="pres">
      <dgm:prSet presAssocID="{20CD89B4-0D98-47E6-9B85-3985E97DEB71}" presName="sibTrans" presStyleLbl="sibTrans2D1" presStyleIdx="1" presStyleCnt="2"/>
      <dgm:spPr/>
      <dgm:t>
        <a:bodyPr/>
        <a:lstStyle/>
        <a:p>
          <a:endParaRPr lang="sv-SE"/>
        </a:p>
      </dgm:t>
    </dgm:pt>
    <dgm:pt modelId="{AE5A8E9A-B98C-40BE-8AC3-1CCE5CB347F7}" type="pres">
      <dgm:prSet presAssocID="{20CD89B4-0D98-47E6-9B85-3985E97DEB71}" presName="connectorText" presStyleLbl="sibTrans2D1" presStyleIdx="1" presStyleCnt="2"/>
      <dgm:spPr/>
      <dgm:t>
        <a:bodyPr/>
        <a:lstStyle/>
        <a:p>
          <a:endParaRPr lang="sv-SE"/>
        </a:p>
      </dgm:t>
    </dgm:pt>
    <dgm:pt modelId="{A61E9F4C-C937-453C-A0C6-C8C9E7E9A493}" type="pres">
      <dgm:prSet presAssocID="{686A6090-4859-457F-892F-29ECB1CEA95F}" presName="node" presStyleLbl="node1" presStyleIdx="2" presStyleCnt="3">
        <dgm:presLayoutVars>
          <dgm:bulletEnabled val="1"/>
        </dgm:presLayoutVars>
      </dgm:prSet>
      <dgm:spPr/>
      <dgm:t>
        <a:bodyPr/>
        <a:lstStyle/>
        <a:p>
          <a:endParaRPr lang="sv-SE"/>
        </a:p>
      </dgm:t>
    </dgm:pt>
  </dgm:ptLst>
  <dgm:cxnLst>
    <dgm:cxn modelId="{B40426CF-A373-48C2-86E0-2CC4DB7630F8}" srcId="{A8517BF1-7B21-48DA-B6DF-D5BE8D792319}" destId="{F974AC04-3F87-497C-9C7D-4DFF2B45D6A4}" srcOrd="1" destOrd="0" parTransId="{7571C1EA-4FCF-476C-809A-FF21D43EB768}" sibTransId="{20CD89B4-0D98-47E6-9B85-3985E97DEB71}"/>
    <dgm:cxn modelId="{ADFD2BD7-8C19-4CE5-A3D0-94D02742B030}" srcId="{A8517BF1-7B21-48DA-B6DF-D5BE8D792319}" destId="{686A6090-4859-457F-892F-29ECB1CEA95F}" srcOrd="2" destOrd="0" parTransId="{1C8C28F7-834D-4993-B94D-9D44685FCEB4}" sibTransId="{D24593EA-6EC1-4DCC-8BC7-720F8C8A9882}"/>
    <dgm:cxn modelId="{232B06B7-FFD6-4C23-A2F8-5C7BB64A24E7}" type="presOf" srcId="{686A6090-4859-457F-892F-29ECB1CEA95F}" destId="{A61E9F4C-C937-453C-A0C6-C8C9E7E9A493}" srcOrd="0" destOrd="0" presId="urn:microsoft.com/office/officeart/2005/8/layout/process5"/>
    <dgm:cxn modelId="{3A49EF17-8F9E-49FF-A864-05D770C6DB76}" type="presOf" srcId="{F974AC04-3F87-497C-9C7D-4DFF2B45D6A4}" destId="{2E1C3BBA-C1C6-46BA-B281-DBEF591F6A56}" srcOrd="0" destOrd="0" presId="urn:microsoft.com/office/officeart/2005/8/layout/process5"/>
    <dgm:cxn modelId="{6F959420-2AF8-4370-A6CE-5EF671E58274}" type="presOf" srcId="{20CD89B4-0D98-47E6-9B85-3985E97DEB71}" destId="{9002C7B3-594F-43C6-89A2-50F8F20A09F0}" srcOrd="0" destOrd="0" presId="urn:microsoft.com/office/officeart/2005/8/layout/process5"/>
    <dgm:cxn modelId="{08665488-798C-4C4B-A62D-E67690BCD821}" type="presOf" srcId="{3AD9228E-9327-4979-9E38-99C4532F3159}" destId="{63E9E1FA-E8BC-4C23-8099-2FE384DA3F57}" srcOrd="0" destOrd="0" presId="urn:microsoft.com/office/officeart/2005/8/layout/process5"/>
    <dgm:cxn modelId="{7DF8CCAA-EDBC-4114-B97F-A9808993D258}" type="presOf" srcId="{9D23CF86-2B60-4BC7-84C5-A46250D436C9}" destId="{D8F89E86-4366-4C9B-BFDB-CF718404D213}" srcOrd="0" destOrd="0" presId="urn:microsoft.com/office/officeart/2005/8/layout/process5"/>
    <dgm:cxn modelId="{9C7B424B-CDBC-43F7-8FAF-C296572281BB}" srcId="{A8517BF1-7B21-48DA-B6DF-D5BE8D792319}" destId="{3AD9228E-9327-4979-9E38-99C4532F3159}" srcOrd="0" destOrd="0" parTransId="{CD39E10D-BAFE-48E1-A49F-0C6932A5D86B}" sibTransId="{9D23CF86-2B60-4BC7-84C5-A46250D436C9}"/>
    <dgm:cxn modelId="{15A5EF62-4076-40B3-91CE-C95838AC3113}" type="presOf" srcId="{9D23CF86-2B60-4BC7-84C5-A46250D436C9}" destId="{266F2A0B-28FC-4623-A911-0F7D67DD3D3F}" srcOrd="1" destOrd="0" presId="urn:microsoft.com/office/officeart/2005/8/layout/process5"/>
    <dgm:cxn modelId="{5D2DBBF0-394A-4A1F-8B3D-38FC914B3691}" type="presOf" srcId="{20CD89B4-0D98-47E6-9B85-3985E97DEB71}" destId="{AE5A8E9A-B98C-40BE-8AC3-1CCE5CB347F7}" srcOrd="1" destOrd="0" presId="urn:microsoft.com/office/officeart/2005/8/layout/process5"/>
    <dgm:cxn modelId="{D318DA7E-60E8-4A67-BE8F-6A9FDF3C8A8E}" type="presOf" srcId="{A8517BF1-7B21-48DA-B6DF-D5BE8D792319}" destId="{844482D7-5958-4F33-AC54-A42C88629AB9}" srcOrd="0" destOrd="0" presId="urn:microsoft.com/office/officeart/2005/8/layout/process5"/>
    <dgm:cxn modelId="{505F4218-DBC1-4816-B678-D38F7F2AD1CA}" type="presParOf" srcId="{844482D7-5958-4F33-AC54-A42C88629AB9}" destId="{63E9E1FA-E8BC-4C23-8099-2FE384DA3F57}" srcOrd="0" destOrd="0" presId="urn:microsoft.com/office/officeart/2005/8/layout/process5"/>
    <dgm:cxn modelId="{E8E4A10D-B8B5-4C3D-9632-D24D5EECF2DF}" type="presParOf" srcId="{844482D7-5958-4F33-AC54-A42C88629AB9}" destId="{D8F89E86-4366-4C9B-BFDB-CF718404D213}" srcOrd="1" destOrd="0" presId="urn:microsoft.com/office/officeart/2005/8/layout/process5"/>
    <dgm:cxn modelId="{F5B21FA4-DFA4-4EE1-B802-49B4440B02E1}" type="presParOf" srcId="{D8F89E86-4366-4C9B-BFDB-CF718404D213}" destId="{266F2A0B-28FC-4623-A911-0F7D67DD3D3F}" srcOrd="0" destOrd="0" presId="urn:microsoft.com/office/officeart/2005/8/layout/process5"/>
    <dgm:cxn modelId="{91BFDEE4-1798-44C8-AB09-BBD03713DA87}" type="presParOf" srcId="{844482D7-5958-4F33-AC54-A42C88629AB9}" destId="{2E1C3BBA-C1C6-46BA-B281-DBEF591F6A56}" srcOrd="2" destOrd="0" presId="urn:microsoft.com/office/officeart/2005/8/layout/process5"/>
    <dgm:cxn modelId="{51A5CEFF-A4EF-484B-9DDB-5A1889A3B8EE}" type="presParOf" srcId="{844482D7-5958-4F33-AC54-A42C88629AB9}" destId="{9002C7B3-594F-43C6-89A2-50F8F20A09F0}" srcOrd="3" destOrd="0" presId="urn:microsoft.com/office/officeart/2005/8/layout/process5"/>
    <dgm:cxn modelId="{E5DC89F6-6233-46A5-B7C8-957047F792B2}" type="presParOf" srcId="{9002C7B3-594F-43C6-89A2-50F8F20A09F0}" destId="{AE5A8E9A-B98C-40BE-8AC3-1CCE5CB347F7}" srcOrd="0" destOrd="0" presId="urn:microsoft.com/office/officeart/2005/8/layout/process5"/>
    <dgm:cxn modelId="{753401E1-38A1-47CE-AF5E-CBE7E42195FF}" type="presParOf" srcId="{844482D7-5958-4F33-AC54-A42C88629AB9}" destId="{A61E9F4C-C937-453C-A0C6-C8C9E7E9A493}"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863365-60E9-4F61-A34A-2E360F9C530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sv-SE"/>
        </a:p>
      </dgm:t>
    </dgm:pt>
    <dgm:pt modelId="{9DFDEEFF-9BFF-4E51-BF22-A4375BF1C60B}">
      <dgm:prSet phldrT="[Text]" custT="1"/>
      <dgm:spPr/>
      <dgm:t>
        <a:bodyPr/>
        <a:lstStyle/>
        <a:p>
          <a:r>
            <a:rPr lang="sv-SE" sz="1200" dirty="0">
              <a:solidFill>
                <a:srgbClr val="FFC000"/>
              </a:solidFill>
            </a:rPr>
            <a:t>Inskrivning -</a:t>
          </a:r>
        </a:p>
      </dgm:t>
    </dgm:pt>
    <dgm:pt modelId="{8CF4CD53-747C-47A5-BA33-4AD8E8489172}" type="parTrans" cxnId="{59991AB7-8EB6-4F26-8910-E3144C671338}">
      <dgm:prSet/>
      <dgm:spPr/>
      <dgm:t>
        <a:bodyPr/>
        <a:lstStyle/>
        <a:p>
          <a:endParaRPr lang="sv-SE"/>
        </a:p>
      </dgm:t>
    </dgm:pt>
    <dgm:pt modelId="{806152F1-842E-49B4-9C87-C85CA9830F30}" type="sibTrans" cxnId="{59991AB7-8EB6-4F26-8910-E3144C671338}">
      <dgm:prSet/>
      <dgm:spPr/>
      <dgm:t>
        <a:bodyPr/>
        <a:lstStyle/>
        <a:p>
          <a:endParaRPr lang="sv-SE"/>
        </a:p>
      </dgm:t>
    </dgm:pt>
    <dgm:pt modelId="{EB3E322C-ABB6-4EA0-B20D-7D147553ABBF}">
      <dgm:prSet phldrT="[Text]" custT="1"/>
      <dgm:spPr/>
      <dgm:t>
        <a:bodyPr/>
        <a:lstStyle/>
        <a:p>
          <a:r>
            <a:rPr lang="sv-SE" sz="1200" dirty="0">
              <a:solidFill>
                <a:srgbClr val="FFC000"/>
              </a:solidFill>
            </a:rPr>
            <a:t>Första skola dagen</a:t>
          </a:r>
        </a:p>
      </dgm:t>
    </dgm:pt>
    <dgm:pt modelId="{19EDAFAC-5A1F-4903-B603-BD0D00B40B32}" type="parTrans" cxnId="{065BE1DE-8CF6-4AC5-B158-AC8B8016F4DC}">
      <dgm:prSet/>
      <dgm:spPr/>
      <dgm:t>
        <a:bodyPr/>
        <a:lstStyle/>
        <a:p>
          <a:endParaRPr lang="sv-SE"/>
        </a:p>
      </dgm:t>
    </dgm:pt>
    <dgm:pt modelId="{D9F24DE3-E4E4-4BFD-99BA-22A5EF13F7F8}" type="sibTrans" cxnId="{065BE1DE-8CF6-4AC5-B158-AC8B8016F4DC}">
      <dgm:prSet/>
      <dgm:spPr/>
      <dgm:t>
        <a:bodyPr/>
        <a:lstStyle/>
        <a:p>
          <a:endParaRPr lang="sv-SE"/>
        </a:p>
      </dgm:t>
    </dgm:pt>
    <dgm:pt modelId="{B8F0CE09-1908-40A5-AFD0-AAA551BAF544}">
      <dgm:prSet phldrT="[Text]" custT="1"/>
      <dgm:spPr/>
      <dgm:t>
        <a:bodyPr/>
        <a:lstStyle/>
        <a:p>
          <a:r>
            <a:rPr lang="sv-SE" sz="1200" dirty="0">
              <a:solidFill>
                <a:srgbClr val="FFC000"/>
              </a:solidFill>
            </a:rPr>
            <a:t>Del av samhället</a:t>
          </a:r>
        </a:p>
      </dgm:t>
    </dgm:pt>
    <dgm:pt modelId="{756F2040-C068-41FA-B6DC-C06065D12F80}" type="parTrans" cxnId="{1D2334F8-C47C-4ACA-9031-D85850A0E26B}">
      <dgm:prSet/>
      <dgm:spPr/>
      <dgm:t>
        <a:bodyPr/>
        <a:lstStyle/>
        <a:p>
          <a:endParaRPr lang="sv-SE"/>
        </a:p>
      </dgm:t>
    </dgm:pt>
    <dgm:pt modelId="{40C24389-29DA-4857-8081-592EBA1035A5}" type="sibTrans" cxnId="{1D2334F8-C47C-4ACA-9031-D85850A0E26B}">
      <dgm:prSet/>
      <dgm:spPr/>
      <dgm:t>
        <a:bodyPr/>
        <a:lstStyle/>
        <a:p>
          <a:endParaRPr lang="sv-SE"/>
        </a:p>
      </dgm:t>
    </dgm:pt>
    <dgm:pt modelId="{B072E572-A6A4-4AFE-9FBD-0EA860B02A40}">
      <dgm:prSet phldrT="[Text]" custT="1"/>
      <dgm:spPr/>
      <dgm:t>
        <a:bodyPr/>
        <a:lstStyle/>
        <a:p>
          <a:r>
            <a:rPr lang="sv-SE" sz="1200" dirty="0">
              <a:solidFill>
                <a:srgbClr val="FFC000"/>
              </a:solidFill>
            </a:rPr>
            <a:t>Matchning</a:t>
          </a:r>
        </a:p>
      </dgm:t>
    </dgm:pt>
    <dgm:pt modelId="{BA0486FD-C848-4B1F-B6C1-EF4EBCDCBCD9}" type="parTrans" cxnId="{B46E976F-6844-4330-942E-FCF336148AA2}">
      <dgm:prSet/>
      <dgm:spPr/>
      <dgm:t>
        <a:bodyPr/>
        <a:lstStyle/>
        <a:p>
          <a:endParaRPr lang="sv-SE"/>
        </a:p>
      </dgm:t>
    </dgm:pt>
    <dgm:pt modelId="{BDDA6C42-E44E-42EA-9AE7-30416969F74D}" type="sibTrans" cxnId="{B46E976F-6844-4330-942E-FCF336148AA2}">
      <dgm:prSet/>
      <dgm:spPr/>
      <dgm:t>
        <a:bodyPr/>
        <a:lstStyle/>
        <a:p>
          <a:endParaRPr lang="sv-SE"/>
        </a:p>
      </dgm:t>
    </dgm:pt>
    <dgm:pt modelId="{52B8314E-0231-4362-9D57-A146AF905F74}">
      <dgm:prSet phldrT="[Text]" custT="1"/>
      <dgm:spPr/>
      <dgm:t>
        <a:bodyPr/>
        <a:lstStyle/>
        <a:p>
          <a:r>
            <a:rPr lang="sv-SE" sz="1200" dirty="0">
              <a:solidFill>
                <a:srgbClr val="FFC000"/>
              </a:solidFill>
            </a:rPr>
            <a:t>Aktivitet</a:t>
          </a:r>
        </a:p>
      </dgm:t>
    </dgm:pt>
    <dgm:pt modelId="{ABF672FE-9C17-48B3-9A65-074D72CE34AB}" type="parTrans" cxnId="{CD0A3203-351A-4B5A-9E04-1E64F588DC25}">
      <dgm:prSet/>
      <dgm:spPr/>
      <dgm:t>
        <a:bodyPr/>
        <a:lstStyle/>
        <a:p>
          <a:endParaRPr lang="sv-SE"/>
        </a:p>
      </dgm:t>
    </dgm:pt>
    <dgm:pt modelId="{B56BA740-89E7-43B1-A5BE-8692829CA09E}" type="sibTrans" cxnId="{CD0A3203-351A-4B5A-9E04-1E64F588DC25}">
      <dgm:prSet/>
      <dgm:spPr/>
      <dgm:t>
        <a:bodyPr/>
        <a:lstStyle/>
        <a:p>
          <a:endParaRPr lang="sv-SE"/>
        </a:p>
      </dgm:t>
    </dgm:pt>
    <dgm:pt modelId="{3DEA95BF-D52D-4C40-83FB-8F1FD3E4A5F5}">
      <dgm:prSet phldrT="[Text]" custT="1"/>
      <dgm:spPr/>
      <dgm:t>
        <a:bodyPr/>
        <a:lstStyle/>
        <a:p>
          <a:r>
            <a:rPr lang="sv-SE" sz="1200" dirty="0">
              <a:solidFill>
                <a:srgbClr val="FFC000"/>
              </a:solidFill>
            </a:rPr>
            <a:t>Vårdnadshavare</a:t>
          </a:r>
        </a:p>
      </dgm:t>
    </dgm:pt>
    <dgm:pt modelId="{197B5EB2-1280-403C-9938-1E53459B7C5E}" type="parTrans" cxnId="{6FB8ECFB-5A68-4E1D-A0AA-B24C81C43596}">
      <dgm:prSet/>
      <dgm:spPr/>
      <dgm:t>
        <a:bodyPr/>
        <a:lstStyle/>
        <a:p>
          <a:endParaRPr lang="sv-SE"/>
        </a:p>
      </dgm:t>
    </dgm:pt>
    <dgm:pt modelId="{64C18CBC-A488-4A4B-B99E-40CA1DF1FAA5}" type="sibTrans" cxnId="{6FB8ECFB-5A68-4E1D-A0AA-B24C81C43596}">
      <dgm:prSet/>
      <dgm:spPr/>
      <dgm:t>
        <a:bodyPr/>
        <a:lstStyle/>
        <a:p>
          <a:endParaRPr lang="sv-SE"/>
        </a:p>
      </dgm:t>
    </dgm:pt>
    <dgm:pt modelId="{4781421D-721E-46A6-912B-B131D0361EE6}">
      <dgm:prSet phldrT="[Text]" custT="1"/>
      <dgm:spPr/>
      <dgm:t>
        <a:bodyPr/>
        <a:lstStyle/>
        <a:p>
          <a:r>
            <a:rPr lang="sv-SE" sz="1200" dirty="0">
              <a:solidFill>
                <a:srgbClr val="FFC000"/>
              </a:solidFill>
            </a:rPr>
            <a:t>Kunskap</a:t>
          </a:r>
        </a:p>
      </dgm:t>
    </dgm:pt>
    <dgm:pt modelId="{7D77357D-6310-4CAD-9CCB-9BCB90D7A56D}" type="parTrans" cxnId="{A05115FB-B5F1-49FA-8367-6CEBBE1C385B}">
      <dgm:prSet/>
      <dgm:spPr/>
      <dgm:t>
        <a:bodyPr/>
        <a:lstStyle/>
        <a:p>
          <a:endParaRPr lang="sv-SE"/>
        </a:p>
      </dgm:t>
    </dgm:pt>
    <dgm:pt modelId="{5DFF10CB-5933-4F7B-A6F1-1F9630F868A3}" type="sibTrans" cxnId="{A05115FB-B5F1-49FA-8367-6CEBBE1C385B}">
      <dgm:prSet/>
      <dgm:spPr/>
      <dgm:t>
        <a:bodyPr/>
        <a:lstStyle/>
        <a:p>
          <a:endParaRPr lang="sv-SE"/>
        </a:p>
      </dgm:t>
    </dgm:pt>
    <dgm:pt modelId="{E62D4876-6EC7-4A73-BD60-F605EDA5A91B}" type="pres">
      <dgm:prSet presAssocID="{98863365-60E9-4F61-A34A-2E360F9C5305}" presName="Name0" presStyleCnt="0">
        <dgm:presLayoutVars>
          <dgm:chMax val="7"/>
          <dgm:chPref val="7"/>
          <dgm:dir/>
          <dgm:animLvl val="lvl"/>
        </dgm:presLayoutVars>
      </dgm:prSet>
      <dgm:spPr/>
      <dgm:t>
        <a:bodyPr/>
        <a:lstStyle/>
        <a:p>
          <a:endParaRPr lang="sv-SE"/>
        </a:p>
      </dgm:t>
    </dgm:pt>
    <dgm:pt modelId="{17804637-18D0-4819-A2C3-DBFDC11D89ED}" type="pres">
      <dgm:prSet presAssocID="{9DFDEEFF-9BFF-4E51-BF22-A4375BF1C60B}" presName="Accent1" presStyleCnt="0"/>
      <dgm:spPr/>
    </dgm:pt>
    <dgm:pt modelId="{D2EFEC4D-DFC8-4AFC-BAC1-999F93116302}" type="pres">
      <dgm:prSet presAssocID="{9DFDEEFF-9BFF-4E51-BF22-A4375BF1C60B}" presName="Accent" presStyleLbl="node1" presStyleIdx="0" presStyleCnt="7"/>
      <dgm:spPr/>
    </dgm:pt>
    <dgm:pt modelId="{5E4B0359-2580-400A-BDB2-A7F406D1B46B}" type="pres">
      <dgm:prSet presAssocID="{9DFDEEFF-9BFF-4E51-BF22-A4375BF1C60B}" presName="Parent1" presStyleLbl="revTx" presStyleIdx="0" presStyleCnt="7">
        <dgm:presLayoutVars>
          <dgm:chMax val="1"/>
          <dgm:chPref val="1"/>
          <dgm:bulletEnabled val="1"/>
        </dgm:presLayoutVars>
      </dgm:prSet>
      <dgm:spPr/>
      <dgm:t>
        <a:bodyPr/>
        <a:lstStyle/>
        <a:p>
          <a:endParaRPr lang="sv-SE"/>
        </a:p>
      </dgm:t>
    </dgm:pt>
    <dgm:pt modelId="{18A88B65-E0B7-4FD3-BA2E-73FD2545D4E5}" type="pres">
      <dgm:prSet presAssocID="{EB3E322C-ABB6-4EA0-B20D-7D147553ABBF}" presName="Accent2" presStyleCnt="0"/>
      <dgm:spPr/>
    </dgm:pt>
    <dgm:pt modelId="{258B70A4-3421-453A-B27A-CED2B29D998C}" type="pres">
      <dgm:prSet presAssocID="{EB3E322C-ABB6-4EA0-B20D-7D147553ABBF}" presName="Accent" presStyleLbl="node1" presStyleIdx="1" presStyleCnt="7"/>
      <dgm:spPr/>
    </dgm:pt>
    <dgm:pt modelId="{3866B4C3-6DB9-4402-A71D-DBCBFED46978}" type="pres">
      <dgm:prSet presAssocID="{EB3E322C-ABB6-4EA0-B20D-7D147553ABBF}" presName="Parent2" presStyleLbl="revTx" presStyleIdx="1" presStyleCnt="7">
        <dgm:presLayoutVars>
          <dgm:chMax val="1"/>
          <dgm:chPref val="1"/>
          <dgm:bulletEnabled val="1"/>
        </dgm:presLayoutVars>
      </dgm:prSet>
      <dgm:spPr/>
      <dgm:t>
        <a:bodyPr/>
        <a:lstStyle/>
        <a:p>
          <a:endParaRPr lang="sv-SE"/>
        </a:p>
      </dgm:t>
    </dgm:pt>
    <dgm:pt modelId="{BEDF3E90-54D5-4E6F-BF91-E0DBE13D3FA7}" type="pres">
      <dgm:prSet presAssocID="{B072E572-A6A4-4AFE-9FBD-0EA860B02A40}" presName="Accent3" presStyleCnt="0"/>
      <dgm:spPr/>
    </dgm:pt>
    <dgm:pt modelId="{FB766FCE-E279-437C-8431-B7BC26B5855B}" type="pres">
      <dgm:prSet presAssocID="{B072E572-A6A4-4AFE-9FBD-0EA860B02A40}" presName="Accent" presStyleLbl="node1" presStyleIdx="2" presStyleCnt="7"/>
      <dgm:spPr/>
    </dgm:pt>
    <dgm:pt modelId="{D2A9D299-63BF-42F2-932D-09992357AD2B}" type="pres">
      <dgm:prSet presAssocID="{B072E572-A6A4-4AFE-9FBD-0EA860B02A40}" presName="Parent3" presStyleLbl="revTx" presStyleIdx="2" presStyleCnt="7">
        <dgm:presLayoutVars>
          <dgm:chMax val="1"/>
          <dgm:chPref val="1"/>
          <dgm:bulletEnabled val="1"/>
        </dgm:presLayoutVars>
      </dgm:prSet>
      <dgm:spPr/>
      <dgm:t>
        <a:bodyPr/>
        <a:lstStyle/>
        <a:p>
          <a:endParaRPr lang="sv-SE"/>
        </a:p>
      </dgm:t>
    </dgm:pt>
    <dgm:pt modelId="{C13B2C21-2831-43CB-A6EA-5260DED6E6B6}" type="pres">
      <dgm:prSet presAssocID="{52B8314E-0231-4362-9D57-A146AF905F74}" presName="Accent4" presStyleCnt="0"/>
      <dgm:spPr/>
    </dgm:pt>
    <dgm:pt modelId="{DB84EE25-E4EF-4555-9D4C-0AAB8356795B}" type="pres">
      <dgm:prSet presAssocID="{52B8314E-0231-4362-9D57-A146AF905F74}" presName="Accent" presStyleLbl="node1" presStyleIdx="3" presStyleCnt="7"/>
      <dgm:spPr/>
    </dgm:pt>
    <dgm:pt modelId="{A465A525-0EA9-4513-A8DD-67194C13C28F}" type="pres">
      <dgm:prSet presAssocID="{52B8314E-0231-4362-9D57-A146AF905F74}" presName="Parent4" presStyleLbl="revTx" presStyleIdx="3" presStyleCnt="7">
        <dgm:presLayoutVars>
          <dgm:chMax val="1"/>
          <dgm:chPref val="1"/>
          <dgm:bulletEnabled val="1"/>
        </dgm:presLayoutVars>
      </dgm:prSet>
      <dgm:spPr/>
      <dgm:t>
        <a:bodyPr/>
        <a:lstStyle/>
        <a:p>
          <a:endParaRPr lang="sv-SE"/>
        </a:p>
      </dgm:t>
    </dgm:pt>
    <dgm:pt modelId="{E7F3B55A-832C-4B39-9233-FF635F493BCE}" type="pres">
      <dgm:prSet presAssocID="{3DEA95BF-D52D-4C40-83FB-8F1FD3E4A5F5}" presName="Accent5" presStyleCnt="0"/>
      <dgm:spPr/>
    </dgm:pt>
    <dgm:pt modelId="{E925E36F-101B-4F0F-BB2E-0B6D1552BD12}" type="pres">
      <dgm:prSet presAssocID="{3DEA95BF-D52D-4C40-83FB-8F1FD3E4A5F5}" presName="Accent" presStyleLbl="node1" presStyleIdx="4" presStyleCnt="7"/>
      <dgm:spPr/>
    </dgm:pt>
    <dgm:pt modelId="{648FF9EF-C0BB-40BC-821E-938F2FF18C47}" type="pres">
      <dgm:prSet presAssocID="{3DEA95BF-D52D-4C40-83FB-8F1FD3E4A5F5}" presName="Parent5" presStyleLbl="revTx" presStyleIdx="4" presStyleCnt="7">
        <dgm:presLayoutVars>
          <dgm:chMax val="1"/>
          <dgm:chPref val="1"/>
          <dgm:bulletEnabled val="1"/>
        </dgm:presLayoutVars>
      </dgm:prSet>
      <dgm:spPr/>
      <dgm:t>
        <a:bodyPr/>
        <a:lstStyle/>
        <a:p>
          <a:endParaRPr lang="sv-SE"/>
        </a:p>
      </dgm:t>
    </dgm:pt>
    <dgm:pt modelId="{BBE3B654-9927-4E12-973F-4E658E335024}" type="pres">
      <dgm:prSet presAssocID="{4781421D-721E-46A6-912B-B131D0361EE6}" presName="Accent6" presStyleCnt="0"/>
      <dgm:spPr/>
    </dgm:pt>
    <dgm:pt modelId="{99AAAFE6-8A89-45F6-BEAE-2093935A5636}" type="pres">
      <dgm:prSet presAssocID="{4781421D-721E-46A6-912B-B131D0361EE6}" presName="Accent" presStyleLbl="node1" presStyleIdx="5" presStyleCnt="7"/>
      <dgm:spPr/>
    </dgm:pt>
    <dgm:pt modelId="{912AE1D5-0BDC-489B-8B7F-943CCC30A931}" type="pres">
      <dgm:prSet presAssocID="{4781421D-721E-46A6-912B-B131D0361EE6}" presName="Parent6" presStyleLbl="revTx" presStyleIdx="5" presStyleCnt="7">
        <dgm:presLayoutVars>
          <dgm:chMax val="1"/>
          <dgm:chPref val="1"/>
          <dgm:bulletEnabled val="1"/>
        </dgm:presLayoutVars>
      </dgm:prSet>
      <dgm:spPr/>
      <dgm:t>
        <a:bodyPr/>
        <a:lstStyle/>
        <a:p>
          <a:endParaRPr lang="sv-SE"/>
        </a:p>
      </dgm:t>
    </dgm:pt>
    <dgm:pt modelId="{551ACB48-8DF8-4EB4-9067-A699DDB47DBE}" type="pres">
      <dgm:prSet presAssocID="{B8F0CE09-1908-40A5-AFD0-AAA551BAF544}" presName="Accent7" presStyleCnt="0"/>
      <dgm:spPr/>
    </dgm:pt>
    <dgm:pt modelId="{9ABD5D60-98AF-4C3A-9788-D4A4A4AD1E5D}" type="pres">
      <dgm:prSet presAssocID="{B8F0CE09-1908-40A5-AFD0-AAA551BAF544}" presName="Accent" presStyleLbl="node1" presStyleIdx="6" presStyleCnt="7"/>
      <dgm:spPr/>
    </dgm:pt>
    <dgm:pt modelId="{03961C6D-33BC-4605-A8BE-358AEEEB78BA}" type="pres">
      <dgm:prSet presAssocID="{B8F0CE09-1908-40A5-AFD0-AAA551BAF544}" presName="Parent7" presStyleLbl="revTx" presStyleIdx="6" presStyleCnt="7">
        <dgm:presLayoutVars>
          <dgm:chMax val="1"/>
          <dgm:chPref val="1"/>
          <dgm:bulletEnabled val="1"/>
        </dgm:presLayoutVars>
      </dgm:prSet>
      <dgm:spPr/>
      <dgm:t>
        <a:bodyPr/>
        <a:lstStyle/>
        <a:p>
          <a:endParaRPr lang="sv-SE"/>
        </a:p>
      </dgm:t>
    </dgm:pt>
  </dgm:ptLst>
  <dgm:cxnLst>
    <dgm:cxn modelId="{065BE1DE-8CF6-4AC5-B158-AC8B8016F4DC}" srcId="{98863365-60E9-4F61-A34A-2E360F9C5305}" destId="{EB3E322C-ABB6-4EA0-B20D-7D147553ABBF}" srcOrd="1" destOrd="0" parTransId="{19EDAFAC-5A1F-4903-B603-BD0D00B40B32}" sibTransId="{D9F24DE3-E4E4-4BFD-99BA-22A5EF13F7F8}"/>
    <dgm:cxn modelId="{9BA7884D-0BF7-4CC4-A799-D6FF793BC72D}" type="presOf" srcId="{52B8314E-0231-4362-9D57-A146AF905F74}" destId="{A465A525-0EA9-4513-A8DD-67194C13C28F}" srcOrd="0" destOrd="0" presId="urn:microsoft.com/office/officeart/2009/layout/CircleArrowProcess"/>
    <dgm:cxn modelId="{1D2334F8-C47C-4ACA-9031-D85850A0E26B}" srcId="{98863365-60E9-4F61-A34A-2E360F9C5305}" destId="{B8F0CE09-1908-40A5-AFD0-AAA551BAF544}" srcOrd="6" destOrd="0" parTransId="{756F2040-C068-41FA-B6DC-C06065D12F80}" sibTransId="{40C24389-29DA-4857-8081-592EBA1035A5}"/>
    <dgm:cxn modelId="{E17759B5-7F63-44AE-9177-318BD28720DA}" type="presOf" srcId="{EB3E322C-ABB6-4EA0-B20D-7D147553ABBF}" destId="{3866B4C3-6DB9-4402-A71D-DBCBFED46978}" srcOrd="0" destOrd="0" presId="urn:microsoft.com/office/officeart/2009/layout/CircleArrowProcess"/>
    <dgm:cxn modelId="{B46E976F-6844-4330-942E-FCF336148AA2}" srcId="{98863365-60E9-4F61-A34A-2E360F9C5305}" destId="{B072E572-A6A4-4AFE-9FBD-0EA860B02A40}" srcOrd="2" destOrd="0" parTransId="{BA0486FD-C848-4B1F-B6C1-EF4EBCDCBCD9}" sibTransId="{BDDA6C42-E44E-42EA-9AE7-30416969F74D}"/>
    <dgm:cxn modelId="{6FB8ECFB-5A68-4E1D-A0AA-B24C81C43596}" srcId="{98863365-60E9-4F61-A34A-2E360F9C5305}" destId="{3DEA95BF-D52D-4C40-83FB-8F1FD3E4A5F5}" srcOrd="4" destOrd="0" parTransId="{197B5EB2-1280-403C-9938-1E53459B7C5E}" sibTransId="{64C18CBC-A488-4A4B-B99E-40CA1DF1FAA5}"/>
    <dgm:cxn modelId="{3370714B-6F08-4DD6-B534-775103A1CD91}" type="presOf" srcId="{3DEA95BF-D52D-4C40-83FB-8F1FD3E4A5F5}" destId="{648FF9EF-C0BB-40BC-821E-938F2FF18C47}" srcOrd="0" destOrd="0" presId="urn:microsoft.com/office/officeart/2009/layout/CircleArrowProcess"/>
    <dgm:cxn modelId="{841E486F-5FA5-42B2-B380-72D4425703E5}" type="presOf" srcId="{9DFDEEFF-9BFF-4E51-BF22-A4375BF1C60B}" destId="{5E4B0359-2580-400A-BDB2-A7F406D1B46B}" srcOrd="0" destOrd="0" presId="urn:microsoft.com/office/officeart/2009/layout/CircleArrowProcess"/>
    <dgm:cxn modelId="{1BB758F1-0D60-4C54-99CF-4573C55A998B}" type="presOf" srcId="{B8F0CE09-1908-40A5-AFD0-AAA551BAF544}" destId="{03961C6D-33BC-4605-A8BE-358AEEEB78BA}" srcOrd="0" destOrd="0" presId="urn:microsoft.com/office/officeart/2009/layout/CircleArrowProcess"/>
    <dgm:cxn modelId="{CD0A3203-351A-4B5A-9E04-1E64F588DC25}" srcId="{98863365-60E9-4F61-A34A-2E360F9C5305}" destId="{52B8314E-0231-4362-9D57-A146AF905F74}" srcOrd="3" destOrd="0" parTransId="{ABF672FE-9C17-48B3-9A65-074D72CE34AB}" sibTransId="{B56BA740-89E7-43B1-A5BE-8692829CA09E}"/>
    <dgm:cxn modelId="{A05115FB-B5F1-49FA-8367-6CEBBE1C385B}" srcId="{98863365-60E9-4F61-A34A-2E360F9C5305}" destId="{4781421D-721E-46A6-912B-B131D0361EE6}" srcOrd="5" destOrd="0" parTransId="{7D77357D-6310-4CAD-9CCB-9BCB90D7A56D}" sibTransId="{5DFF10CB-5933-4F7B-A6F1-1F9630F868A3}"/>
    <dgm:cxn modelId="{59991AB7-8EB6-4F26-8910-E3144C671338}" srcId="{98863365-60E9-4F61-A34A-2E360F9C5305}" destId="{9DFDEEFF-9BFF-4E51-BF22-A4375BF1C60B}" srcOrd="0" destOrd="0" parTransId="{8CF4CD53-747C-47A5-BA33-4AD8E8489172}" sibTransId="{806152F1-842E-49B4-9C87-C85CA9830F30}"/>
    <dgm:cxn modelId="{36238E0A-2DAC-44C9-9F3E-CA68EE0A98F6}" type="presOf" srcId="{B072E572-A6A4-4AFE-9FBD-0EA860B02A40}" destId="{D2A9D299-63BF-42F2-932D-09992357AD2B}" srcOrd="0" destOrd="0" presId="urn:microsoft.com/office/officeart/2009/layout/CircleArrowProcess"/>
    <dgm:cxn modelId="{3E9E8655-FAEC-4ECF-A394-BED5648D1E95}" type="presOf" srcId="{98863365-60E9-4F61-A34A-2E360F9C5305}" destId="{E62D4876-6EC7-4A73-BD60-F605EDA5A91B}" srcOrd="0" destOrd="0" presId="urn:microsoft.com/office/officeart/2009/layout/CircleArrowProcess"/>
    <dgm:cxn modelId="{7D63BA73-2D77-4084-A870-096B9AC35834}" type="presOf" srcId="{4781421D-721E-46A6-912B-B131D0361EE6}" destId="{912AE1D5-0BDC-489B-8B7F-943CCC30A931}" srcOrd="0" destOrd="0" presId="urn:microsoft.com/office/officeart/2009/layout/CircleArrowProcess"/>
    <dgm:cxn modelId="{BCCDAAE2-CB68-4CF1-A444-D03FEBED9F54}" type="presParOf" srcId="{E62D4876-6EC7-4A73-BD60-F605EDA5A91B}" destId="{17804637-18D0-4819-A2C3-DBFDC11D89ED}" srcOrd="0" destOrd="0" presId="urn:microsoft.com/office/officeart/2009/layout/CircleArrowProcess"/>
    <dgm:cxn modelId="{1A9FF71D-B77A-412A-A6B0-92869FE15BCB}" type="presParOf" srcId="{17804637-18D0-4819-A2C3-DBFDC11D89ED}" destId="{D2EFEC4D-DFC8-4AFC-BAC1-999F93116302}" srcOrd="0" destOrd="0" presId="urn:microsoft.com/office/officeart/2009/layout/CircleArrowProcess"/>
    <dgm:cxn modelId="{3BD3293C-AFE2-43EF-AE26-894432E81407}" type="presParOf" srcId="{E62D4876-6EC7-4A73-BD60-F605EDA5A91B}" destId="{5E4B0359-2580-400A-BDB2-A7F406D1B46B}" srcOrd="1" destOrd="0" presId="urn:microsoft.com/office/officeart/2009/layout/CircleArrowProcess"/>
    <dgm:cxn modelId="{442358B0-304F-4BF3-96E6-DF688B231606}" type="presParOf" srcId="{E62D4876-6EC7-4A73-BD60-F605EDA5A91B}" destId="{18A88B65-E0B7-4FD3-BA2E-73FD2545D4E5}" srcOrd="2" destOrd="0" presId="urn:microsoft.com/office/officeart/2009/layout/CircleArrowProcess"/>
    <dgm:cxn modelId="{B4BAF60F-7E40-4C6D-BCF6-510CB9411954}" type="presParOf" srcId="{18A88B65-E0B7-4FD3-BA2E-73FD2545D4E5}" destId="{258B70A4-3421-453A-B27A-CED2B29D998C}" srcOrd="0" destOrd="0" presId="urn:microsoft.com/office/officeart/2009/layout/CircleArrowProcess"/>
    <dgm:cxn modelId="{C349B39D-A735-4977-BE4C-55C069B143B5}" type="presParOf" srcId="{E62D4876-6EC7-4A73-BD60-F605EDA5A91B}" destId="{3866B4C3-6DB9-4402-A71D-DBCBFED46978}" srcOrd="3" destOrd="0" presId="urn:microsoft.com/office/officeart/2009/layout/CircleArrowProcess"/>
    <dgm:cxn modelId="{D1889F3B-74FE-48A8-A32E-681FF761270A}" type="presParOf" srcId="{E62D4876-6EC7-4A73-BD60-F605EDA5A91B}" destId="{BEDF3E90-54D5-4E6F-BF91-E0DBE13D3FA7}" srcOrd="4" destOrd="0" presId="urn:microsoft.com/office/officeart/2009/layout/CircleArrowProcess"/>
    <dgm:cxn modelId="{47361060-3597-49CD-B7CD-D122A80ADC84}" type="presParOf" srcId="{BEDF3E90-54D5-4E6F-BF91-E0DBE13D3FA7}" destId="{FB766FCE-E279-437C-8431-B7BC26B5855B}" srcOrd="0" destOrd="0" presId="urn:microsoft.com/office/officeart/2009/layout/CircleArrowProcess"/>
    <dgm:cxn modelId="{7C1A65FA-2F7A-4AD2-973F-A8306ABC00C6}" type="presParOf" srcId="{E62D4876-6EC7-4A73-BD60-F605EDA5A91B}" destId="{D2A9D299-63BF-42F2-932D-09992357AD2B}" srcOrd="5" destOrd="0" presId="urn:microsoft.com/office/officeart/2009/layout/CircleArrowProcess"/>
    <dgm:cxn modelId="{1EE5C403-89AB-43C2-B7B5-B2AB186FBAA3}" type="presParOf" srcId="{E62D4876-6EC7-4A73-BD60-F605EDA5A91B}" destId="{C13B2C21-2831-43CB-A6EA-5260DED6E6B6}" srcOrd="6" destOrd="0" presId="urn:microsoft.com/office/officeart/2009/layout/CircleArrowProcess"/>
    <dgm:cxn modelId="{4232DF65-EE63-434A-B6A3-4892006B2091}" type="presParOf" srcId="{C13B2C21-2831-43CB-A6EA-5260DED6E6B6}" destId="{DB84EE25-E4EF-4555-9D4C-0AAB8356795B}" srcOrd="0" destOrd="0" presId="urn:microsoft.com/office/officeart/2009/layout/CircleArrowProcess"/>
    <dgm:cxn modelId="{2753C11B-EEDB-433F-B46C-F4ED7295D0D7}" type="presParOf" srcId="{E62D4876-6EC7-4A73-BD60-F605EDA5A91B}" destId="{A465A525-0EA9-4513-A8DD-67194C13C28F}" srcOrd="7" destOrd="0" presId="urn:microsoft.com/office/officeart/2009/layout/CircleArrowProcess"/>
    <dgm:cxn modelId="{6B2D41AD-0F08-4668-A446-79707582D40F}" type="presParOf" srcId="{E62D4876-6EC7-4A73-BD60-F605EDA5A91B}" destId="{E7F3B55A-832C-4B39-9233-FF635F493BCE}" srcOrd="8" destOrd="0" presId="urn:microsoft.com/office/officeart/2009/layout/CircleArrowProcess"/>
    <dgm:cxn modelId="{D21DC02C-66BB-42AB-AAF2-6B2B9AE7C6EA}" type="presParOf" srcId="{E7F3B55A-832C-4B39-9233-FF635F493BCE}" destId="{E925E36F-101B-4F0F-BB2E-0B6D1552BD12}" srcOrd="0" destOrd="0" presId="urn:microsoft.com/office/officeart/2009/layout/CircleArrowProcess"/>
    <dgm:cxn modelId="{BEAC473D-F3A9-447D-BAB4-3A409D1E8132}" type="presParOf" srcId="{E62D4876-6EC7-4A73-BD60-F605EDA5A91B}" destId="{648FF9EF-C0BB-40BC-821E-938F2FF18C47}" srcOrd="9" destOrd="0" presId="urn:microsoft.com/office/officeart/2009/layout/CircleArrowProcess"/>
    <dgm:cxn modelId="{D211818B-C4D6-48DA-A78C-3D342AF327A3}" type="presParOf" srcId="{E62D4876-6EC7-4A73-BD60-F605EDA5A91B}" destId="{BBE3B654-9927-4E12-973F-4E658E335024}" srcOrd="10" destOrd="0" presId="urn:microsoft.com/office/officeart/2009/layout/CircleArrowProcess"/>
    <dgm:cxn modelId="{8F40EBFA-5FAB-4016-AC90-7E0BD017D417}" type="presParOf" srcId="{BBE3B654-9927-4E12-973F-4E658E335024}" destId="{99AAAFE6-8A89-45F6-BEAE-2093935A5636}" srcOrd="0" destOrd="0" presId="urn:microsoft.com/office/officeart/2009/layout/CircleArrowProcess"/>
    <dgm:cxn modelId="{B742D414-CAEE-45E3-94A3-5E9EBA41837D}" type="presParOf" srcId="{E62D4876-6EC7-4A73-BD60-F605EDA5A91B}" destId="{912AE1D5-0BDC-489B-8B7F-943CCC30A931}" srcOrd="11" destOrd="0" presId="urn:microsoft.com/office/officeart/2009/layout/CircleArrowProcess"/>
    <dgm:cxn modelId="{22E1CB08-DF93-499A-8F54-FEAE97D14F6D}" type="presParOf" srcId="{E62D4876-6EC7-4A73-BD60-F605EDA5A91B}" destId="{551ACB48-8DF8-4EB4-9067-A699DDB47DBE}" srcOrd="12" destOrd="0" presId="urn:microsoft.com/office/officeart/2009/layout/CircleArrowProcess"/>
    <dgm:cxn modelId="{05F25553-FA2E-469E-B4EB-05ECAA4267EA}" type="presParOf" srcId="{551ACB48-8DF8-4EB4-9067-A699DDB47DBE}" destId="{9ABD5D60-98AF-4C3A-9788-D4A4A4AD1E5D}" srcOrd="0" destOrd="0" presId="urn:microsoft.com/office/officeart/2009/layout/CircleArrowProcess"/>
    <dgm:cxn modelId="{2FC9EE8A-731F-4DAB-9B3F-A77F3700F90B}" type="presParOf" srcId="{E62D4876-6EC7-4A73-BD60-F605EDA5A91B}" destId="{03961C6D-33BC-4605-A8BE-358AEEEB78BA}" srcOrd="1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9E1FA-E8BC-4C23-8099-2FE384DA3F57}">
      <dsp:nvSpPr>
        <dsp:cNvPr id="0" name=""/>
        <dsp:cNvSpPr/>
      </dsp:nvSpPr>
      <dsp:spPr>
        <a:xfrm>
          <a:off x="576117" y="100602"/>
          <a:ext cx="2772667" cy="166360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sv-SE" sz="4400" kern="1200" dirty="0" smtClean="0"/>
            <a:t>Separata grupper</a:t>
          </a:r>
          <a:endParaRPr lang="sv-SE" sz="4400" kern="1200" dirty="0"/>
        </a:p>
      </dsp:txBody>
      <dsp:txXfrm>
        <a:off x="624842" y="149327"/>
        <a:ext cx="2675217" cy="1566150"/>
      </dsp:txXfrm>
    </dsp:sp>
    <dsp:sp modelId="{D8F89E86-4366-4C9B-BFDB-CF718404D213}">
      <dsp:nvSpPr>
        <dsp:cNvPr id="0" name=""/>
        <dsp:cNvSpPr/>
      </dsp:nvSpPr>
      <dsp:spPr>
        <a:xfrm rot="67407">
          <a:off x="3546679" y="624336"/>
          <a:ext cx="476948" cy="687621"/>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sv-SE" sz="2900" kern="1200"/>
        </a:p>
      </dsp:txBody>
      <dsp:txXfrm>
        <a:off x="3546693" y="760457"/>
        <a:ext cx="333864" cy="412573"/>
      </dsp:txXfrm>
    </dsp:sp>
    <dsp:sp modelId="{2E1C3BBA-C1C6-46BA-B281-DBEF591F6A56}">
      <dsp:nvSpPr>
        <dsp:cNvPr id="0" name=""/>
        <dsp:cNvSpPr/>
      </dsp:nvSpPr>
      <dsp:spPr>
        <a:xfrm>
          <a:off x="4248515" y="172620"/>
          <a:ext cx="2772667" cy="166360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sv-SE" sz="4400" kern="1200" dirty="0" smtClean="0"/>
            <a:t>Ökad</a:t>
          </a:r>
          <a:r>
            <a:rPr lang="sv-SE" sz="4400" kern="1200" baseline="0" dirty="0" smtClean="0"/>
            <a:t> trygghet</a:t>
          </a:r>
          <a:endParaRPr lang="sv-SE" sz="4400" kern="1200" dirty="0"/>
        </a:p>
      </dsp:txBody>
      <dsp:txXfrm>
        <a:off x="4297240" y="221345"/>
        <a:ext cx="2675217" cy="1566150"/>
      </dsp:txXfrm>
    </dsp:sp>
    <dsp:sp modelId="{9002C7B3-594F-43C6-89A2-50F8F20A09F0}">
      <dsp:nvSpPr>
        <dsp:cNvPr id="0" name=""/>
        <dsp:cNvSpPr/>
      </dsp:nvSpPr>
      <dsp:spPr>
        <a:xfrm rot="5184083">
          <a:off x="5466610" y="1947549"/>
          <a:ext cx="498351" cy="687621"/>
        </a:xfrm>
        <a:prstGeom prst="rightArrow">
          <a:avLst>
            <a:gd name="adj1" fmla="val 60000"/>
            <a:gd name="adj2" fmla="val 50000"/>
          </a:avLst>
        </a:prstGeom>
        <a:solidFill>
          <a:schemeClr val="accent4">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sv-SE" sz="2400" kern="1200"/>
        </a:p>
      </dsp:txBody>
      <dsp:txXfrm rot="-5400000">
        <a:off x="5504808" y="2042331"/>
        <a:ext cx="412573" cy="348846"/>
      </dsp:txXfrm>
    </dsp:sp>
    <dsp:sp modelId="{A61E9F4C-C937-453C-A0C6-C8C9E7E9A493}">
      <dsp:nvSpPr>
        <dsp:cNvPr id="0" name=""/>
        <dsp:cNvSpPr/>
      </dsp:nvSpPr>
      <dsp:spPr>
        <a:xfrm>
          <a:off x="4412158" y="2774652"/>
          <a:ext cx="2772667" cy="1663600"/>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sv-SE" sz="4400" kern="1200" dirty="0" smtClean="0"/>
            <a:t>Blandad grupp </a:t>
          </a:r>
          <a:endParaRPr lang="sv-SE" sz="4400" kern="1200" dirty="0"/>
        </a:p>
      </dsp:txBody>
      <dsp:txXfrm>
        <a:off x="4460883" y="2823377"/>
        <a:ext cx="2675217" cy="1566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FEC4D-DFC8-4AFC-BAC1-999F93116302}">
      <dsp:nvSpPr>
        <dsp:cNvPr id="0" name=""/>
        <dsp:cNvSpPr/>
      </dsp:nvSpPr>
      <dsp:spPr>
        <a:xfrm>
          <a:off x="3529384" y="0"/>
          <a:ext cx="1108359" cy="110845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B0359-2580-400A-BDB2-A7F406D1B46B}">
      <dsp:nvSpPr>
        <dsp:cNvPr id="0" name=""/>
        <dsp:cNvSpPr/>
      </dsp:nvSpPr>
      <dsp:spPr>
        <a:xfrm>
          <a:off x="3774092" y="401354"/>
          <a:ext cx="618527" cy="30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solidFill>
                <a:srgbClr val="FFC000"/>
              </a:solidFill>
            </a:rPr>
            <a:t>Inskrivning -</a:t>
          </a:r>
        </a:p>
      </dsp:txBody>
      <dsp:txXfrm>
        <a:off x="3774092" y="401354"/>
        <a:ext cx="618527" cy="309144"/>
      </dsp:txXfrm>
    </dsp:sp>
    <dsp:sp modelId="{258B70A4-3421-453A-B27A-CED2B29D998C}">
      <dsp:nvSpPr>
        <dsp:cNvPr id="0" name=""/>
        <dsp:cNvSpPr/>
      </dsp:nvSpPr>
      <dsp:spPr>
        <a:xfrm>
          <a:off x="3221472" y="636731"/>
          <a:ext cx="1108359" cy="110845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6B4C3-6DB9-4402-A71D-DBCBFED46978}">
      <dsp:nvSpPr>
        <dsp:cNvPr id="0" name=""/>
        <dsp:cNvSpPr/>
      </dsp:nvSpPr>
      <dsp:spPr>
        <a:xfrm>
          <a:off x="3464932" y="1039541"/>
          <a:ext cx="618527" cy="30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solidFill>
                <a:srgbClr val="FFC000"/>
              </a:solidFill>
            </a:rPr>
            <a:t>Första skola dagen</a:t>
          </a:r>
        </a:p>
      </dsp:txBody>
      <dsp:txXfrm>
        <a:off x="3464932" y="1039541"/>
        <a:ext cx="618527" cy="309144"/>
      </dsp:txXfrm>
    </dsp:sp>
    <dsp:sp modelId="{FB766FCE-E279-437C-8431-B7BC26B5855B}">
      <dsp:nvSpPr>
        <dsp:cNvPr id="0" name=""/>
        <dsp:cNvSpPr/>
      </dsp:nvSpPr>
      <dsp:spPr>
        <a:xfrm>
          <a:off x="3529384" y="1276374"/>
          <a:ext cx="1108359" cy="1108456"/>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A9D299-63BF-42F2-932D-09992357AD2B}">
      <dsp:nvSpPr>
        <dsp:cNvPr id="0" name=""/>
        <dsp:cNvSpPr/>
      </dsp:nvSpPr>
      <dsp:spPr>
        <a:xfrm>
          <a:off x="3774092" y="1677729"/>
          <a:ext cx="618527" cy="30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solidFill>
                <a:srgbClr val="FFC000"/>
              </a:solidFill>
            </a:rPr>
            <a:t>Matchning</a:t>
          </a:r>
        </a:p>
      </dsp:txBody>
      <dsp:txXfrm>
        <a:off x="3774092" y="1677729"/>
        <a:ext cx="618527" cy="309144"/>
      </dsp:txXfrm>
    </dsp:sp>
    <dsp:sp modelId="{DB84EE25-E4EF-4555-9D4C-0AAB8356795B}">
      <dsp:nvSpPr>
        <dsp:cNvPr id="0" name=""/>
        <dsp:cNvSpPr/>
      </dsp:nvSpPr>
      <dsp:spPr>
        <a:xfrm>
          <a:off x="3221472" y="1914562"/>
          <a:ext cx="1108359" cy="110845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65A525-0EA9-4513-A8DD-67194C13C28F}">
      <dsp:nvSpPr>
        <dsp:cNvPr id="0" name=""/>
        <dsp:cNvSpPr/>
      </dsp:nvSpPr>
      <dsp:spPr>
        <a:xfrm>
          <a:off x="3464932" y="2315916"/>
          <a:ext cx="618527" cy="30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solidFill>
                <a:srgbClr val="FFC000"/>
              </a:solidFill>
            </a:rPr>
            <a:t>Aktivitet</a:t>
          </a:r>
        </a:p>
      </dsp:txBody>
      <dsp:txXfrm>
        <a:off x="3464932" y="2315916"/>
        <a:ext cx="618527" cy="309144"/>
      </dsp:txXfrm>
    </dsp:sp>
    <dsp:sp modelId="{E925E36F-101B-4F0F-BB2E-0B6D1552BD12}">
      <dsp:nvSpPr>
        <dsp:cNvPr id="0" name=""/>
        <dsp:cNvSpPr/>
      </dsp:nvSpPr>
      <dsp:spPr>
        <a:xfrm>
          <a:off x="3529384" y="2551778"/>
          <a:ext cx="1108359" cy="1108456"/>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FF9EF-C0BB-40BC-821E-938F2FF18C47}">
      <dsp:nvSpPr>
        <dsp:cNvPr id="0" name=""/>
        <dsp:cNvSpPr/>
      </dsp:nvSpPr>
      <dsp:spPr>
        <a:xfrm>
          <a:off x="3774092" y="2953133"/>
          <a:ext cx="618527" cy="30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solidFill>
                <a:srgbClr val="FFC000"/>
              </a:solidFill>
            </a:rPr>
            <a:t>Vårdnadshavare</a:t>
          </a:r>
        </a:p>
      </dsp:txBody>
      <dsp:txXfrm>
        <a:off x="3774092" y="2953133"/>
        <a:ext cx="618527" cy="309144"/>
      </dsp:txXfrm>
    </dsp:sp>
    <dsp:sp modelId="{99AAAFE6-8A89-45F6-BEAE-2093935A5636}">
      <dsp:nvSpPr>
        <dsp:cNvPr id="0" name=""/>
        <dsp:cNvSpPr/>
      </dsp:nvSpPr>
      <dsp:spPr>
        <a:xfrm>
          <a:off x="3221472" y="3189966"/>
          <a:ext cx="1108359" cy="1108456"/>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AE1D5-0BDC-489B-8B7F-943CCC30A931}">
      <dsp:nvSpPr>
        <dsp:cNvPr id="0" name=""/>
        <dsp:cNvSpPr/>
      </dsp:nvSpPr>
      <dsp:spPr>
        <a:xfrm>
          <a:off x="3464932" y="3591320"/>
          <a:ext cx="618527" cy="30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solidFill>
                <a:srgbClr val="FFC000"/>
              </a:solidFill>
            </a:rPr>
            <a:t>Kunskap</a:t>
          </a:r>
        </a:p>
      </dsp:txBody>
      <dsp:txXfrm>
        <a:off x="3464932" y="3591320"/>
        <a:ext cx="618527" cy="309144"/>
      </dsp:txXfrm>
    </dsp:sp>
    <dsp:sp modelId="{9ABD5D60-98AF-4C3A-9788-D4A4A4AD1E5D}">
      <dsp:nvSpPr>
        <dsp:cNvPr id="0" name=""/>
        <dsp:cNvSpPr/>
      </dsp:nvSpPr>
      <dsp:spPr>
        <a:xfrm>
          <a:off x="3608181" y="3900465"/>
          <a:ext cx="952220" cy="952670"/>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61C6D-33BC-4605-A8BE-358AEEEB78BA}">
      <dsp:nvSpPr>
        <dsp:cNvPr id="0" name=""/>
        <dsp:cNvSpPr/>
      </dsp:nvSpPr>
      <dsp:spPr>
        <a:xfrm>
          <a:off x="3774092" y="4229508"/>
          <a:ext cx="618527" cy="309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solidFill>
                <a:srgbClr val="FFC000"/>
              </a:solidFill>
            </a:rPr>
            <a:t>Del av samhället</a:t>
          </a:r>
        </a:p>
      </dsp:txBody>
      <dsp:txXfrm>
        <a:off x="3774092" y="4229508"/>
        <a:ext cx="618527" cy="3091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043608" y="737121"/>
            <a:ext cx="7414592" cy="1470025"/>
          </a:xfr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619672" y="249289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41357880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043608" y="1600201"/>
            <a:ext cx="7643192" cy="442108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6804006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746650"/>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971600" y="274639"/>
            <a:ext cx="5505400" cy="574665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9170152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71600" y="274638"/>
            <a:ext cx="7715200" cy="1143000"/>
          </a:xfr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971600" y="1600200"/>
            <a:ext cx="7715200" cy="443954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717581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43607" y="4406900"/>
            <a:ext cx="7451105" cy="1362075"/>
          </a:xfrm>
        </p:spPr>
        <p:txBody>
          <a:bodyPr anchor="t"/>
          <a:lstStyle>
            <a:lvl1pPr algn="l">
              <a:defRPr sz="4000" b="1" cap="all"/>
            </a:lvl1pPr>
          </a:lstStyle>
          <a:p>
            <a:r>
              <a:rPr lang="sv-SE" smtClean="0"/>
              <a:t>Klicka här för att ändra format</a:t>
            </a:r>
            <a:endParaRPr lang="sv-SE" dirty="0"/>
          </a:p>
        </p:txBody>
      </p:sp>
      <p:sp>
        <p:nvSpPr>
          <p:cNvPr id="3" name="Platshållare för text 2"/>
          <p:cNvSpPr>
            <a:spLocks noGrp="1"/>
          </p:cNvSpPr>
          <p:nvPr>
            <p:ph type="body" idx="1"/>
          </p:nvPr>
        </p:nvSpPr>
        <p:spPr>
          <a:xfrm>
            <a:off x="1043607" y="2906713"/>
            <a:ext cx="745110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28939205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1043608" y="1600200"/>
            <a:ext cx="367240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932040" y="1600200"/>
            <a:ext cx="37547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ubrik 4"/>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211351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043608" y="1535113"/>
            <a:ext cx="37444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043608" y="2174875"/>
            <a:ext cx="3744416"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076056" y="1535113"/>
            <a:ext cx="36107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076056" y="2174875"/>
            <a:ext cx="3610744"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213883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17409508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432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43607"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851920" y="273051"/>
            <a:ext cx="4834880"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843607" y="1435101"/>
            <a:ext cx="3008313" cy="4586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13140233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948064"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94806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9480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4666750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43608" y="274638"/>
            <a:ext cx="7643192"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043608" y="1600200"/>
            <a:ext cx="7643192"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9" name="Bildobjekt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88424" y="5925277"/>
            <a:ext cx="504056" cy="672075"/>
          </a:xfrm>
          <a:prstGeom prst="rect">
            <a:avLst/>
          </a:prstGeom>
        </p:spPr>
      </p:pic>
      <p:pic>
        <p:nvPicPr>
          <p:cNvPr id="10" name="Bildobjekt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84" y="1"/>
            <a:ext cx="721292" cy="6857998"/>
          </a:xfrm>
          <a:prstGeom prst="rect">
            <a:avLst/>
          </a:prstGeom>
        </p:spPr>
      </p:pic>
    </p:spTree>
    <p:extLst>
      <p:ext uri="{BB962C8B-B14F-4D97-AF65-F5344CB8AC3E}">
        <p14:creationId xmlns:p14="http://schemas.microsoft.com/office/powerpoint/2010/main" val="1485588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YpSSj_CJxk&amp;feature=youtu.be"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ledar.zuta@malmo.se" TargetMode="External"/><Relationship Id="rId2" Type="http://schemas.openxmlformats.org/officeDocument/2006/relationships/hyperlink" Target="tel:0733%2052%2066%2045"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malmo.se/allaktivitetshusen" TargetMode="External"/><Relationship Id="rId2" Type="http://schemas.openxmlformats.org/officeDocument/2006/relationships/hyperlink" Target="mailto:said.mekahal@malmo.se"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p:cNvSpPr>
            <a:spLocks noGrp="1"/>
          </p:cNvSpPr>
          <p:nvPr>
            <p:ph type="title"/>
          </p:nvPr>
        </p:nvSpPr>
        <p:spPr/>
        <p:txBody>
          <a:bodyPr>
            <a:normAutofit/>
          </a:bodyPr>
          <a:lstStyle/>
          <a:p>
            <a:r>
              <a:rPr lang="sv-SE" dirty="0" smtClean="0">
                <a:solidFill>
                  <a:srgbClr val="FFC000"/>
                </a:solidFill>
              </a:rPr>
              <a:t>Allaktivitetshusens GPS program</a:t>
            </a:r>
            <a:endParaRPr lang="sv-SE" dirty="0">
              <a:solidFill>
                <a:srgbClr val="FFC000"/>
              </a:solidFill>
            </a:endParaRPr>
          </a:p>
        </p:txBody>
      </p:sp>
      <p:pic>
        <p:nvPicPr>
          <p:cNvPr id="1027" name="Picture 3" descr="G:\Förvaltningar\SoF Söder\Allaktivitetshuset Hermodsdal (8908)\Bilder &amp; Filmer\Bilder med godkännade\imagegg.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268760"/>
            <a:ext cx="6264696" cy="469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41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1720" y="1556793"/>
            <a:ext cx="5821154" cy="3882430"/>
          </a:xfrm>
          <a:prstGeom prst="rect">
            <a:avLst/>
          </a:prstGeom>
        </p:spPr>
      </p:pic>
    </p:spTree>
    <p:extLst>
      <p:ext uri="{BB962C8B-B14F-4D97-AF65-F5344CB8AC3E}">
        <p14:creationId xmlns:p14="http://schemas.microsoft.com/office/powerpoint/2010/main" val="1090586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accent4"/>
                </a:solidFill>
              </a:rPr>
              <a:t>Start- Mål</a:t>
            </a:r>
            <a:endParaRPr lang="sv-SE" dirty="0">
              <a:solidFill>
                <a:schemeClr val="accent4"/>
              </a:solidFill>
            </a:endParaRP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453625662"/>
              </p:ext>
            </p:extLst>
          </p:nvPr>
        </p:nvGraphicFramePr>
        <p:xfrm>
          <a:off x="971550" y="1600200"/>
          <a:ext cx="7715250" cy="4440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984364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lezut\Desktop\ökn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548681"/>
            <a:ext cx="4685574" cy="599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71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FF00"/>
                </a:solidFill>
              </a:rPr>
              <a:t>Statistik</a:t>
            </a:r>
            <a:endParaRPr lang="sv-SE" dirty="0">
              <a:solidFill>
                <a:srgbClr val="FFFF00"/>
              </a:solidFill>
            </a:endParaRPr>
          </a:p>
        </p:txBody>
      </p:sp>
      <p:sp>
        <p:nvSpPr>
          <p:cNvPr id="3" name="Platshållare för innehåll 2"/>
          <p:cNvSpPr>
            <a:spLocks noGrp="1"/>
          </p:cNvSpPr>
          <p:nvPr>
            <p:ph idx="1"/>
          </p:nvPr>
        </p:nvSpPr>
        <p:spPr/>
        <p:txBody>
          <a:bodyPr>
            <a:normAutofit fontScale="92500" lnSpcReduction="20000"/>
          </a:bodyPr>
          <a:lstStyle/>
          <a:p>
            <a:pPr algn="ctr"/>
            <a:r>
              <a:rPr lang="sv-SE" dirty="0">
                <a:solidFill>
                  <a:schemeClr val="accent5">
                    <a:lumMod val="75000"/>
                  </a:schemeClr>
                </a:solidFill>
              </a:rPr>
              <a:t>Antal besök 2015 jan-augusti </a:t>
            </a:r>
          </a:p>
          <a:p>
            <a:endParaRPr lang="sv-SE" dirty="0">
              <a:solidFill>
                <a:schemeClr val="accent5">
                  <a:lumMod val="75000"/>
                </a:schemeClr>
              </a:solidFill>
            </a:endParaRPr>
          </a:p>
          <a:p>
            <a:r>
              <a:rPr lang="sv-SE" dirty="0">
                <a:solidFill>
                  <a:schemeClr val="accent5">
                    <a:lumMod val="75000"/>
                  </a:schemeClr>
                </a:solidFill>
              </a:rPr>
              <a:t>Lindängen				Hermodsdal</a:t>
            </a:r>
          </a:p>
          <a:p>
            <a:endParaRPr lang="sv-SE" dirty="0">
              <a:solidFill>
                <a:schemeClr val="accent5">
                  <a:lumMod val="75000"/>
                </a:schemeClr>
              </a:solidFill>
            </a:endParaRPr>
          </a:p>
          <a:p>
            <a:r>
              <a:rPr lang="sv-SE" dirty="0">
                <a:solidFill>
                  <a:schemeClr val="accent5">
                    <a:lumMod val="75000"/>
                  </a:schemeClr>
                </a:solidFill>
              </a:rPr>
              <a:t>Flickor: 6491			Flickor: 3732</a:t>
            </a:r>
          </a:p>
          <a:p>
            <a:r>
              <a:rPr lang="sv-SE" dirty="0">
                <a:solidFill>
                  <a:schemeClr val="accent5">
                    <a:lumMod val="75000"/>
                  </a:schemeClr>
                </a:solidFill>
              </a:rPr>
              <a:t>Pojkar: 6063			Pojkar: 4673</a:t>
            </a:r>
          </a:p>
          <a:p>
            <a:r>
              <a:rPr lang="sv-SE" dirty="0">
                <a:solidFill>
                  <a:schemeClr val="accent5">
                    <a:lumMod val="75000"/>
                  </a:schemeClr>
                </a:solidFill>
              </a:rPr>
              <a:t>Kvinnor: 2936			Kvinnor: 781</a:t>
            </a:r>
          </a:p>
          <a:p>
            <a:r>
              <a:rPr lang="sv-SE" dirty="0">
                <a:solidFill>
                  <a:schemeClr val="accent5">
                    <a:lumMod val="75000"/>
                  </a:schemeClr>
                </a:solidFill>
              </a:rPr>
              <a:t>Män: 1597				Män: 619</a:t>
            </a:r>
          </a:p>
          <a:p>
            <a:endParaRPr lang="sv-SE" dirty="0">
              <a:solidFill>
                <a:schemeClr val="accent5">
                  <a:lumMod val="75000"/>
                </a:schemeClr>
              </a:solidFill>
            </a:endParaRPr>
          </a:p>
          <a:p>
            <a:r>
              <a:rPr lang="sv-SE" dirty="0">
                <a:solidFill>
                  <a:schemeClr val="accent5">
                    <a:lumMod val="75000"/>
                  </a:schemeClr>
                </a:solidFill>
              </a:rPr>
              <a:t>Totalt: 17 087			Totalt: 9805 </a:t>
            </a:r>
          </a:p>
          <a:p>
            <a:r>
              <a:rPr lang="sv-SE" dirty="0">
                <a:solidFill>
                  <a:schemeClr val="accent5">
                    <a:lumMod val="75000"/>
                  </a:schemeClr>
                </a:solidFill>
              </a:rPr>
              <a:t>			</a:t>
            </a:r>
          </a:p>
          <a:p>
            <a:pPr algn="ctr"/>
            <a:endParaRPr lang="sv-SE" sz="2000" dirty="0">
              <a:solidFill>
                <a:schemeClr val="accent5">
                  <a:lumMod val="75000"/>
                </a:schemeClr>
              </a:solidFill>
            </a:endParaRPr>
          </a:p>
          <a:p>
            <a:pPr algn="ctr"/>
            <a:r>
              <a:rPr lang="sv-SE" sz="2000" dirty="0">
                <a:solidFill>
                  <a:schemeClr val="accent5">
                    <a:lumMod val="75000"/>
                  </a:schemeClr>
                </a:solidFill>
              </a:rPr>
              <a:t>Antal besök totalt på Lindängen 2014: 26442</a:t>
            </a:r>
          </a:p>
          <a:p>
            <a:endParaRPr lang="sv-SE" dirty="0"/>
          </a:p>
        </p:txBody>
      </p:sp>
    </p:spTree>
    <p:extLst>
      <p:ext uri="{BB962C8B-B14F-4D97-AF65-F5344CB8AC3E}">
        <p14:creationId xmlns:p14="http://schemas.microsoft.com/office/powerpoint/2010/main" val="2712469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FF00"/>
                </a:solidFill>
              </a:rPr>
              <a:t>G.P.S</a:t>
            </a:r>
            <a:endParaRPr lang="sv-SE" dirty="0">
              <a:solidFill>
                <a:srgbClr val="FFFF00"/>
              </a:solidFill>
            </a:endParaRPr>
          </a:p>
        </p:txBody>
      </p:sp>
      <p:sp>
        <p:nvSpPr>
          <p:cNvPr id="3" name="Platshållare för innehåll 2"/>
          <p:cNvSpPr>
            <a:spLocks noGrp="1"/>
          </p:cNvSpPr>
          <p:nvPr>
            <p:ph idx="1"/>
          </p:nvPr>
        </p:nvSpPr>
        <p:spPr/>
        <p:txBody>
          <a:bodyPr/>
          <a:lstStyle/>
          <a:p>
            <a:r>
              <a:rPr lang="sv-SE" dirty="0" smtClean="0">
                <a:solidFill>
                  <a:srgbClr val="FFFF00"/>
                </a:solidFill>
              </a:rPr>
              <a:t>Gemenskap	Påverkan	Socialt kapital</a:t>
            </a:r>
            <a:endParaRPr lang="sv-SE" dirty="0">
              <a:solidFill>
                <a:srgbClr val="FFFF00"/>
              </a:solidFill>
            </a:endParaRPr>
          </a:p>
        </p:txBody>
      </p:sp>
      <p:pic>
        <p:nvPicPr>
          <p:cNvPr id="1026" name="Picture 2" descr="\\intra.malmo.se\dfs\usersadm\blezut\Documents\bilder AAh\27Allaktivitetshu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902" y="1988840"/>
            <a:ext cx="2952328" cy="4428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53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C000"/>
                </a:solidFill>
              </a:rPr>
              <a:t>Bakgrund</a:t>
            </a:r>
            <a:endParaRPr lang="sv-SE" dirty="0">
              <a:solidFill>
                <a:srgbClr val="FFC000"/>
              </a:solidFill>
            </a:endParaRPr>
          </a:p>
        </p:txBody>
      </p:sp>
      <p:sp>
        <p:nvSpPr>
          <p:cNvPr id="3" name="Platshållare för innehåll 2"/>
          <p:cNvSpPr>
            <a:spLocks noGrp="1"/>
          </p:cNvSpPr>
          <p:nvPr>
            <p:ph idx="1"/>
          </p:nvPr>
        </p:nvSpPr>
        <p:spPr/>
        <p:txBody>
          <a:bodyPr/>
          <a:lstStyle/>
          <a:p>
            <a:r>
              <a:rPr lang="sv-SE" dirty="0" smtClean="0">
                <a:solidFill>
                  <a:srgbClr val="FFC000"/>
                </a:solidFill>
              </a:rPr>
              <a:t>2015 BIB</a:t>
            </a:r>
          </a:p>
          <a:p>
            <a:r>
              <a:rPr lang="sv-SE" dirty="0" smtClean="0">
                <a:solidFill>
                  <a:srgbClr val="FFC000"/>
                </a:solidFill>
              </a:rPr>
              <a:t>De socialt utsatta områden</a:t>
            </a:r>
          </a:p>
          <a:p>
            <a:r>
              <a:rPr lang="sv-SE" dirty="0" smtClean="0">
                <a:solidFill>
                  <a:srgbClr val="FFC000"/>
                </a:solidFill>
              </a:rPr>
              <a:t>Trycket från nyanlända ökade i skolan</a:t>
            </a:r>
          </a:p>
          <a:p>
            <a:r>
              <a:rPr lang="sv-SE" dirty="0" smtClean="0">
                <a:solidFill>
                  <a:srgbClr val="FFC000"/>
                </a:solidFill>
              </a:rPr>
              <a:t>Ordet flykting/tjejer</a:t>
            </a:r>
          </a:p>
          <a:p>
            <a:r>
              <a:rPr lang="sv-SE" dirty="0" smtClean="0">
                <a:solidFill>
                  <a:srgbClr val="FFC000"/>
                </a:solidFill>
              </a:rPr>
              <a:t>Bemötande</a:t>
            </a:r>
          </a:p>
          <a:p>
            <a:endParaRPr lang="sv-SE" dirty="0" smtClean="0">
              <a:solidFill>
                <a:srgbClr val="FFC000"/>
              </a:solidFill>
            </a:endParaRPr>
          </a:p>
          <a:p>
            <a:pPr marL="0" indent="0">
              <a:buNone/>
            </a:pPr>
            <a:endParaRPr lang="sv-SE" dirty="0" smtClean="0">
              <a:solidFill>
                <a:srgbClr val="FFC000"/>
              </a:solidFill>
            </a:endParaRPr>
          </a:p>
        </p:txBody>
      </p:sp>
    </p:spTree>
    <p:extLst>
      <p:ext uri="{BB962C8B-B14F-4D97-AF65-F5344CB8AC3E}">
        <p14:creationId xmlns:p14="http://schemas.microsoft.com/office/powerpoint/2010/main" val="1047552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C000"/>
                </a:solidFill>
              </a:rPr>
              <a:t>Matchning</a:t>
            </a:r>
            <a:endParaRPr lang="sv-SE" dirty="0">
              <a:solidFill>
                <a:srgbClr val="FFC000"/>
              </a:solidFill>
            </a:endParaRPr>
          </a:p>
        </p:txBody>
      </p:sp>
      <p:sp>
        <p:nvSpPr>
          <p:cNvPr id="3" name="Platshållare för innehåll 2"/>
          <p:cNvSpPr>
            <a:spLocks noGrp="1"/>
          </p:cNvSpPr>
          <p:nvPr>
            <p:ph idx="1"/>
          </p:nvPr>
        </p:nvSpPr>
        <p:spPr/>
        <p:txBody>
          <a:bodyPr/>
          <a:lstStyle/>
          <a:p>
            <a:pPr marL="0" indent="0">
              <a:buNone/>
            </a:pPr>
            <a:r>
              <a:rPr lang="sv-SE" dirty="0" smtClean="0">
                <a:solidFill>
                  <a:srgbClr val="FFC000"/>
                </a:solidFill>
              </a:rPr>
              <a:t>Speciell matchning</a:t>
            </a:r>
          </a:p>
          <a:p>
            <a:pPr marL="0" indent="0">
              <a:buNone/>
            </a:pPr>
            <a:r>
              <a:rPr lang="sv-SE" dirty="0" smtClean="0">
                <a:solidFill>
                  <a:srgbClr val="FFC000"/>
                </a:solidFill>
              </a:rPr>
              <a:t>Via ett barns hjärta når föräldrar Allaktivitetshusen</a:t>
            </a:r>
            <a:endParaRPr lang="sv-SE" dirty="0">
              <a:solidFill>
                <a:srgbClr val="FFC000"/>
              </a:solidFill>
            </a:endParaRPr>
          </a:p>
        </p:txBody>
      </p:sp>
      <p:pic>
        <p:nvPicPr>
          <p:cNvPr id="4" name="Picture 2" descr="\\intra.malmo.se\dfs\usersadm\blezut\Documents\bilder AAh\05Allaktivitetshu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492896"/>
            <a:ext cx="5832648" cy="388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96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ra.malmo.se\dfs\usersadm\blezut\Documents\Bilder\s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18" y="-34542"/>
            <a:ext cx="3725792" cy="278284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5076056" y="4103724"/>
            <a:ext cx="3888432" cy="2308324"/>
          </a:xfrm>
          <a:prstGeom prst="rect">
            <a:avLst/>
          </a:prstGeom>
          <a:noFill/>
        </p:spPr>
        <p:txBody>
          <a:bodyPr wrap="square" rtlCol="0">
            <a:spAutoFit/>
          </a:bodyPr>
          <a:lstStyle/>
          <a:p>
            <a:r>
              <a:rPr lang="sv-SE" sz="7200" dirty="0" smtClean="0">
                <a:solidFill>
                  <a:schemeClr val="bg1"/>
                </a:solidFill>
              </a:rPr>
              <a:t>Frivilliga</a:t>
            </a:r>
            <a:r>
              <a:rPr lang="sv-SE" sz="7200" dirty="0" smtClean="0"/>
              <a:t>ga</a:t>
            </a:r>
            <a:endParaRPr lang="sv-SE" sz="7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840" y="1"/>
            <a:ext cx="4850159" cy="406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13" y="2760879"/>
            <a:ext cx="3600401" cy="2700301"/>
          </a:xfrm>
          <a:prstGeom prst="rect">
            <a:avLst/>
          </a:prstGeom>
        </p:spPr>
      </p:pic>
    </p:spTree>
    <p:extLst>
      <p:ext uri="{BB962C8B-B14F-4D97-AF65-F5344CB8AC3E}">
        <p14:creationId xmlns:p14="http://schemas.microsoft.com/office/powerpoint/2010/main" val="237618833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C000"/>
                </a:solidFill>
              </a:rPr>
              <a:t>Cirkel</a:t>
            </a:r>
            <a:endParaRPr lang="sv-SE" dirty="0">
              <a:solidFill>
                <a:srgbClr val="FFC000"/>
              </a:solidFill>
            </a:endParaRP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182478216"/>
              </p:ext>
            </p:extLst>
          </p:nvPr>
        </p:nvGraphicFramePr>
        <p:xfrm>
          <a:off x="827584" y="1600200"/>
          <a:ext cx="7859216"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ktangel 2"/>
          <p:cNvSpPr/>
          <p:nvPr/>
        </p:nvSpPr>
        <p:spPr>
          <a:xfrm>
            <a:off x="1115616" y="2044005"/>
            <a:ext cx="2808312" cy="923330"/>
          </a:xfrm>
          <a:prstGeom prst="rect">
            <a:avLst/>
          </a:prstGeom>
        </p:spPr>
        <p:txBody>
          <a:bodyPr wrap="square">
            <a:spAutoFit/>
          </a:bodyPr>
          <a:lstStyle/>
          <a:p>
            <a:r>
              <a:rPr lang="sv-SE" dirty="0">
                <a:solidFill>
                  <a:srgbClr val="FFC000"/>
                </a:solidFill>
              </a:rPr>
              <a:t>G : Gemenskap</a:t>
            </a:r>
          </a:p>
          <a:p>
            <a:r>
              <a:rPr lang="sv-SE" dirty="0">
                <a:solidFill>
                  <a:srgbClr val="FFC000"/>
                </a:solidFill>
              </a:rPr>
              <a:t>P: Påverkan</a:t>
            </a:r>
          </a:p>
          <a:p>
            <a:r>
              <a:rPr lang="sv-SE" dirty="0">
                <a:solidFill>
                  <a:srgbClr val="FFC000"/>
                </a:solidFill>
              </a:rPr>
              <a:t>S: Socialkapital</a:t>
            </a:r>
          </a:p>
        </p:txBody>
      </p:sp>
    </p:spTree>
    <p:extLst>
      <p:ext uri="{BB962C8B-B14F-4D97-AF65-F5344CB8AC3E}">
        <p14:creationId xmlns:p14="http://schemas.microsoft.com/office/powerpoint/2010/main" val="3698799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bg1"/>
                </a:solidFill>
              </a:rPr>
              <a:t>Fritidsforum den 20/ 5</a:t>
            </a:r>
            <a:endParaRPr lang="sv-SE" dirty="0">
              <a:solidFill>
                <a:schemeClr val="bg1"/>
              </a:solidFill>
            </a:endParaRPr>
          </a:p>
        </p:txBody>
      </p:sp>
      <p:pic>
        <p:nvPicPr>
          <p:cNvPr id="2050" name="Picture 2" descr="C:\Users\blezut\Desktop\Aktivitetshu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289162"/>
            <a:ext cx="5323351" cy="3435981"/>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2195736" y="4941168"/>
            <a:ext cx="4572000" cy="646331"/>
          </a:xfrm>
          <a:prstGeom prst="rect">
            <a:avLst/>
          </a:prstGeom>
        </p:spPr>
        <p:txBody>
          <a:bodyPr>
            <a:spAutoFit/>
          </a:bodyPr>
          <a:lstStyle/>
          <a:p>
            <a:r>
              <a:rPr lang="sv-SE" dirty="0">
                <a:solidFill>
                  <a:schemeClr val="bg1"/>
                </a:solidFill>
                <a:hlinkClick r:id="rId3"/>
              </a:rPr>
              <a:t>https://www.youtube.com/watch?v=EYpSSj_CJxk&amp;feature=youtu.be</a:t>
            </a:r>
            <a:endParaRPr lang="sv-SE" dirty="0">
              <a:solidFill>
                <a:schemeClr val="bg1"/>
              </a:solidFill>
            </a:endParaRPr>
          </a:p>
        </p:txBody>
      </p:sp>
    </p:spTree>
    <p:extLst>
      <p:ext uri="{BB962C8B-B14F-4D97-AF65-F5344CB8AC3E}">
        <p14:creationId xmlns:p14="http://schemas.microsoft.com/office/powerpoint/2010/main" val="261552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Hermodsdal</a:t>
            </a:r>
            <a:endParaRPr lang="sv-SE" dirty="0"/>
          </a:p>
        </p:txBody>
      </p:sp>
      <p:sp>
        <p:nvSpPr>
          <p:cNvPr id="3" name="Platshållare för innehåll 2"/>
          <p:cNvSpPr>
            <a:spLocks noGrp="1"/>
          </p:cNvSpPr>
          <p:nvPr>
            <p:ph idx="1"/>
          </p:nvPr>
        </p:nvSpPr>
        <p:spPr/>
        <p:txBody>
          <a:bodyPr/>
          <a:lstStyle/>
          <a:p>
            <a:r>
              <a:rPr lang="sv-SE" dirty="0">
                <a:solidFill>
                  <a:srgbClr val="FFC000"/>
                </a:solidFill>
              </a:rPr>
              <a:t>Ett av Malmös mest otrygga område 2013.</a:t>
            </a:r>
          </a:p>
          <a:p>
            <a:r>
              <a:rPr lang="sv-SE" dirty="0">
                <a:solidFill>
                  <a:srgbClr val="FFC000"/>
                </a:solidFill>
              </a:rPr>
              <a:t>Ett av Sveriges fattigaste område.</a:t>
            </a:r>
          </a:p>
          <a:p>
            <a:r>
              <a:rPr lang="sv-SE" dirty="0">
                <a:solidFill>
                  <a:srgbClr val="FFC000"/>
                </a:solidFill>
              </a:rPr>
              <a:t>Hög arbetslösheten i Malmö.</a:t>
            </a:r>
          </a:p>
          <a:p>
            <a:r>
              <a:rPr lang="sv-SE" dirty="0">
                <a:solidFill>
                  <a:srgbClr val="FFC000"/>
                </a:solidFill>
              </a:rPr>
              <a:t>Många ensamstående mammor.</a:t>
            </a:r>
          </a:p>
          <a:p>
            <a:r>
              <a:rPr lang="sv-SE" dirty="0">
                <a:solidFill>
                  <a:srgbClr val="FFC000"/>
                </a:solidFill>
              </a:rPr>
              <a:t>Högt utanförskap.</a:t>
            </a:r>
          </a:p>
          <a:p>
            <a:r>
              <a:rPr lang="sv-SE" dirty="0">
                <a:solidFill>
                  <a:srgbClr val="FFC000"/>
                </a:solidFill>
              </a:rPr>
              <a:t>Lågt valdeltagande.</a:t>
            </a:r>
          </a:p>
          <a:p>
            <a:r>
              <a:rPr lang="sv-SE" dirty="0">
                <a:solidFill>
                  <a:srgbClr val="FFC000"/>
                </a:solidFill>
              </a:rPr>
              <a:t>Grupperingar.</a:t>
            </a:r>
          </a:p>
          <a:p>
            <a:r>
              <a:rPr lang="sv-SE" dirty="0">
                <a:solidFill>
                  <a:srgbClr val="FFC000"/>
                </a:solidFill>
              </a:rPr>
              <a:t>2013 endast en </a:t>
            </a:r>
            <a:r>
              <a:rPr lang="sv-SE" dirty="0" smtClean="0">
                <a:solidFill>
                  <a:srgbClr val="FFC000"/>
                </a:solidFill>
              </a:rPr>
              <a:t>förening</a:t>
            </a:r>
          </a:p>
          <a:p>
            <a:r>
              <a:rPr lang="sv-SE" dirty="0" smtClean="0">
                <a:solidFill>
                  <a:srgbClr val="FFC000"/>
                </a:solidFill>
              </a:rPr>
              <a:t>Privata hyresvärdar</a:t>
            </a:r>
          </a:p>
          <a:p>
            <a:r>
              <a:rPr lang="sv-SE" dirty="0" smtClean="0">
                <a:solidFill>
                  <a:srgbClr val="FFC000"/>
                </a:solidFill>
              </a:rPr>
              <a:t>Vi har en park och ett torg</a:t>
            </a:r>
            <a:endParaRPr lang="sv-SE" dirty="0">
              <a:solidFill>
                <a:srgbClr val="FFC000"/>
              </a:solidFill>
            </a:endParaRPr>
          </a:p>
          <a:p>
            <a:endParaRPr lang="sv-SE" dirty="0"/>
          </a:p>
        </p:txBody>
      </p:sp>
      <p:sp>
        <p:nvSpPr>
          <p:cNvPr id="4" name="Rubrik 13"/>
          <p:cNvSpPr txBox="1">
            <a:spLocks/>
          </p:cNvSpPr>
          <p:nvPr/>
        </p:nvSpPr>
        <p:spPr>
          <a:xfrm>
            <a:off x="1124000" y="427038"/>
            <a:ext cx="7715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sv-SE" dirty="0" smtClean="0">
                <a:solidFill>
                  <a:srgbClr val="FFC000"/>
                </a:solidFill>
              </a:rPr>
              <a:t>Hermodsdal</a:t>
            </a:r>
            <a:endParaRPr lang="sv-SE" dirty="0">
              <a:solidFill>
                <a:srgbClr val="FFC000"/>
              </a:solidFill>
            </a:endParaRPr>
          </a:p>
        </p:txBody>
      </p:sp>
    </p:spTree>
    <p:extLst>
      <p:ext uri="{BB962C8B-B14F-4D97-AF65-F5344CB8AC3E}">
        <p14:creationId xmlns:p14="http://schemas.microsoft.com/office/powerpoint/2010/main" val="249965301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C000"/>
                </a:solidFill>
              </a:rPr>
              <a:t>Kontakt</a:t>
            </a:r>
            <a:endParaRPr lang="sv-SE" dirty="0">
              <a:solidFill>
                <a:srgbClr val="FFC000"/>
              </a:solidFill>
            </a:endParaRPr>
          </a:p>
        </p:txBody>
      </p:sp>
      <p:sp>
        <p:nvSpPr>
          <p:cNvPr id="3" name="Platshållare för innehåll 2"/>
          <p:cNvSpPr>
            <a:spLocks noGrp="1"/>
          </p:cNvSpPr>
          <p:nvPr>
            <p:ph sz="half" idx="2"/>
          </p:nvPr>
        </p:nvSpPr>
        <p:spPr>
          <a:xfrm>
            <a:off x="1043608" y="1268760"/>
            <a:ext cx="4392488" cy="5112568"/>
          </a:xfrm>
        </p:spPr>
        <p:txBody>
          <a:bodyPr>
            <a:normAutofit fontScale="70000" lnSpcReduction="20000"/>
          </a:bodyPr>
          <a:lstStyle/>
          <a:p>
            <a:pPr marL="0" indent="0">
              <a:buNone/>
            </a:pPr>
            <a:r>
              <a:rPr lang="sv-SE" sz="2200" b="1" dirty="0" smtClean="0">
                <a:solidFill>
                  <a:srgbClr val="FFC000"/>
                </a:solidFill>
              </a:rPr>
              <a:t>Said </a:t>
            </a:r>
            <a:r>
              <a:rPr lang="sv-SE" sz="2200" b="1" dirty="0">
                <a:solidFill>
                  <a:srgbClr val="FFC000"/>
                </a:solidFill>
              </a:rPr>
              <a:t>Mekahal</a:t>
            </a:r>
            <a:endParaRPr lang="sv-SE" sz="2200" dirty="0">
              <a:solidFill>
                <a:srgbClr val="FFC000"/>
              </a:solidFill>
            </a:endParaRPr>
          </a:p>
          <a:p>
            <a:pPr marL="0" indent="0">
              <a:buNone/>
            </a:pPr>
            <a:r>
              <a:rPr lang="sv-SE" sz="2200" dirty="0">
                <a:solidFill>
                  <a:srgbClr val="FFC000"/>
                </a:solidFill>
              </a:rPr>
              <a:t>Sektionschef Allaktivitetshusen</a:t>
            </a:r>
          </a:p>
          <a:p>
            <a:pPr marL="0" indent="0">
              <a:buNone/>
            </a:pPr>
            <a:r>
              <a:rPr lang="sv-SE" sz="2200" dirty="0">
                <a:solidFill>
                  <a:srgbClr val="FFC000"/>
                </a:solidFill>
              </a:rPr>
              <a:t> </a:t>
            </a:r>
          </a:p>
          <a:p>
            <a:pPr marL="0" indent="0">
              <a:buNone/>
            </a:pPr>
            <a:r>
              <a:rPr lang="sv-SE" sz="2200" b="1" dirty="0">
                <a:solidFill>
                  <a:srgbClr val="FFC000"/>
                </a:solidFill>
              </a:rPr>
              <a:t>MALMÖ STAD</a:t>
            </a:r>
            <a:endParaRPr lang="sv-SE" sz="2200" dirty="0">
              <a:solidFill>
                <a:srgbClr val="FFC000"/>
              </a:solidFill>
            </a:endParaRPr>
          </a:p>
          <a:p>
            <a:pPr marL="0" indent="0">
              <a:buNone/>
            </a:pPr>
            <a:r>
              <a:rPr lang="sv-SE" sz="2200" dirty="0">
                <a:solidFill>
                  <a:srgbClr val="FFC000"/>
                </a:solidFill>
              </a:rPr>
              <a:t>Stadsområdesförvaltning Söder</a:t>
            </a:r>
          </a:p>
          <a:p>
            <a:pPr marL="0" indent="0">
              <a:buNone/>
            </a:pPr>
            <a:r>
              <a:rPr lang="sv-SE" sz="2200" dirty="0">
                <a:solidFill>
                  <a:srgbClr val="FFC000"/>
                </a:solidFill>
              </a:rPr>
              <a:t>Avdelning för områdesutveckling</a:t>
            </a:r>
          </a:p>
          <a:p>
            <a:pPr marL="0" indent="0">
              <a:buNone/>
            </a:pPr>
            <a:r>
              <a:rPr lang="sv-SE" sz="2200" dirty="0">
                <a:solidFill>
                  <a:srgbClr val="FFC000"/>
                </a:solidFill>
              </a:rPr>
              <a:t>Enhet för Fritid och Förebyggande</a:t>
            </a:r>
          </a:p>
          <a:p>
            <a:pPr marL="0" indent="0">
              <a:buNone/>
            </a:pPr>
            <a:r>
              <a:rPr lang="sv-SE" sz="2200" dirty="0">
                <a:solidFill>
                  <a:srgbClr val="FFC000"/>
                </a:solidFill>
              </a:rPr>
              <a:t> </a:t>
            </a:r>
          </a:p>
          <a:p>
            <a:pPr marL="0" indent="0">
              <a:buNone/>
            </a:pPr>
            <a:r>
              <a:rPr lang="sv-SE" sz="2200" u="sng" dirty="0">
                <a:solidFill>
                  <a:srgbClr val="FFC000"/>
                </a:solidFill>
                <a:hlinkClick r:id="rId2"/>
              </a:rPr>
              <a:t>0733 52 66 45 said.mekahal@malmo.se </a:t>
            </a:r>
            <a:endParaRPr lang="sv-SE" sz="2200" u="sng" dirty="0" smtClean="0">
              <a:solidFill>
                <a:srgbClr val="FFC000"/>
              </a:solidFill>
              <a:hlinkClick r:id="rId2"/>
            </a:endParaRPr>
          </a:p>
          <a:p>
            <a:pPr marL="0" indent="0">
              <a:buNone/>
            </a:pPr>
            <a:r>
              <a:rPr lang="sv-SE" sz="2200" u="sng" dirty="0" smtClean="0">
                <a:solidFill>
                  <a:srgbClr val="FFC000"/>
                </a:solidFill>
                <a:hlinkClick r:id="rId2"/>
              </a:rPr>
              <a:t>www.malmo.se/allaktivitetshusen</a:t>
            </a:r>
            <a:endParaRPr lang="sv-SE" sz="2200" u="sng" dirty="0">
              <a:solidFill>
                <a:srgbClr val="FFC000"/>
              </a:solidFill>
              <a:hlinkClick r:id="rId2"/>
            </a:endParaRPr>
          </a:p>
          <a:p>
            <a:pPr marL="0" indent="0">
              <a:buNone/>
            </a:pPr>
            <a:endParaRPr lang="sv-SE" sz="2200" dirty="0" smtClean="0">
              <a:solidFill>
                <a:srgbClr val="FFC000"/>
              </a:solidFill>
            </a:endParaRPr>
          </a:p>
          <a:p>
            <a:pPr marL="0" indent="0">
              <a:buNone/>
            </a:pPr>
            <a:r>
              <a:rPr lang="sv-SE" sz="2200" dirty="0" err="1">
                <a:solidFill>
                  <a:srgbClr val="FFC000"/>
                </a:solidFill>
              </a:rPr>
              <a:t>Bledi</a:t>
            </a:r>
            <a:r>
              <a:rPr lang="sv-SE" sz="2200" dirty="0">
                <a:solidFill>
                  <a:srgbClr val="FFC000"/>
                </a:solidFill>
              </a:rPr>
              <a:t> </a:t>
            </a:r>
            <a:r>
              <a:rPr lang="sv-SE" sz="2200" dirty="0" err="1">
                <a:solidFill>
                  <a:srgbClr val="FFC000"/>
                </a:solidFill>
              </a:rPr>
              <a:t>Zuta</a:t>
            </a:r>
            <a:endParaRPr lang="sv-SE" sz="2200" dirty="0">
              <a:solidFill>
                <a:srgbClr val="FFC000"/>
              </a:solidFill>
            </a:endParaRPr>
          </a:p>
          <a:p>
            <a:pPr marL="0" indent="0">
              <a:buNone/>
            </a:pPr>
            <a:r>
              <a:rPr lang="sv-SE" sz="2200" dirty="0">
                <a:solidFill>
                  <a:srgbClr val="FFC000"/>
                </a:solidFill>
              </a:rPr>
              <a:t>Aktivitetssamordnare</a:t>
            </a:r>
          </a:p>
          <a:p>
            <a:pPr marL="0" indent="0">
              <a:buNone/>
            </a:pPr>
            <a:r>
              <a:rPr lang="sv-SE" sz="2200" dirty="0">
                <a:solidFill>
                  <a:srgbClr val="FFC000"/>
                </a:solidFill>
              </a:rPr>
              <a:t> </a:t>
            </a:r>
          </a:p>
          <a:p>
            <a:pPr marL="0" indent="0">
              <a:buNone/>
            </a:pPr>
            <a:r>
              <a:rPr lang="sv-SE" sz="2200" dirty="0">
                <a:solidFill>
                  <a:srgbClr val="FFC000"/>
                </a:solidFill>
              </a:rPr>
              <a:t>Stadsområdesförvaltning Söder</a:t>
            </a:r>
          </a:p>
          <a:p>
            <a:pPr marL="0" indent="0">
              <a:buNone/>
            </a:pPr>
            <a:r>
              <a:rPr lang="sv-SE" sz="2200" dirty="0">
                <a:solidFill>
                  <a:srgbClr val="FFC000"/>
                </a:solidFill>
              </a:rPr>
              <a:t>Allaktivitetshuset </a:t>
            </a:r>
            <a:r>
              <a:rPr lang="sv-SE" sz="2200" dirty="0" smtClean="0">
                <a:solidFill>
                  <a:srgbClr val="FFC000"/>
                </a:solidFill>
              </a:rPr>
              <a:t>Hermodsdal</a:t>
            </a:r>
            <a:endParaRPr lang="sv-SE" sz="2200" dirty="0">
              <a:solidFill>
                <a:srgbClr val="FFC000"/>
              </a:solidFill>
            </a:endParaRPr>
          </a:p>
          <a:p>
            <a:pPr marL="0" indent="0">
              <a:buNone/>
            </a:pPr>
            <a:r>
              <a:rPr lang="sv-SE" sz="2200" dirty="0">
                <a:solidFill>
                  <a:srgbClr val="FFC000"/>
                </a:solidFill>
              </a:rPr>
              <a:t>Eriksfältsgatan 99 A</a:t>
            </a:r>
          </a:p>
          <a:p>
            <a:pPr marL="0" indent="0">
              <a:buNone/>
            </a:pPr>
            <a:r>
              <a:rPr lang="sv-SE" sz="2200" dirty="0">
                <a:solidFill>
                  <a:srgbClr val="FFC000"/>
                </a:solidFill>
              </a:rPr>
              <a:t>215 50 Malmö </a:t>
            </a:r>
          </a:p>
          <a:p>
            <a:pPr marL="0" indent="0">
              <a:buNone/>
            </a:pPr>
            <a:r>
              <a:rPr lang="sv-SE" sz="2200" dirty="0">
                <a:solidFill>
                  <a:srgbClr val="FFC000"/>
                </a:solidFill>
              </a:rPr>
              <a:t>Mobil: 0733- 52 76 36 </a:t>
            </a:r>
          </a:p>
          <a:p>
            <a:pPr marL="0" indent="0">
              <a:buNone/>
            </a:pPr>
            <a:r>
              <a:rPr lang="sv-SE" sz="2200" u="sng" dirty="0">
                <a:solidFill>
                  <a:srgbClr val="FFC000"/>
                </a:solidFill>
                <a:hlinkClick r:id="rId3"/>
              </a:rPr>
              <a:t>Bledar.zuta@malmo.se</a:t>
            </a:r>
            <a:endParaRPr lang="sv-SE" sz="2200" dirty="0">
              <a:solidFill>
                <a:srgbClr val="FFC000"/>
              </a:solidFill>
            </a:endParaRPr>
          </a:p>
          <a:p>
            <a:pPr marL="0" indent="0">
              <a:buNone/>
            </a:pPr>
            <a:endParaRPr lang="sv-SE" dirty="0">
              <a:solidFill>
                <a:srgbClr val="FFC000"/>
              </a:solidFill>
            </a:endParaRPr>
          </a:p>
        </p:txBody>
      </p:sp>
    </p:spTree>
    <p:extLst>
      <p:ext uri="{BB962C8B-B14F-4D97-AF65-F5344CB8AC3E}">
        <p14:creationId xmlns:p14="http://schemas.microsoft.com/office/powerpoint/2010/main" val="111071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endParaRPr lang="en-GB"/>
          </a:p>
        </p:txBody>
      </p:sp>
      <p:sp>
        <p:nvSpPr>
          <p:cNvPr id="8" name="Underrubrik 7"/>
          <p:cNvSpPr>
            <a:spLocks noGrp="1"/>
          </p:cNvSpPr>
          <p:nvPr>
            <p:ph type="subTitle" idx="1"/>
          </p:nvPr>
        </p:nvSpPr>
        <p:spPr>
          <a:xfrm>
            <a:off x="1619672" y="2492896"/>
            <a:ext cx="6400800" cy="3816424"/>
          </a:xfrm>
        </p:spPr>
        <p:txBody>
          <a:bodyPr>
            <a:normAutofit fontScale="92500" lnSpcReduction="10000"/>
          </a:bodyPr>
          <a:lstStyle/>
          <a:p>
            <a:r>
              <a:rPr lang="en-GB" dirty="0"/>
              <a:t>Said </a:t>
            </a:r>
            <a:r>
              <a:rPr lang="en-GB" dirty="0" err="1"/>
              <a:t>Mekahal</a:t>
            </a:r>
            <a:endParaRPr lang="en-GB" dirty="0"/>
          </a:p>
          <a:p>
            <a:r>
              <a:rPr lang="en-GB" dirty="0" err="1"/>
              <a:t>Sektionschef</a:t>
            </a:r>
            <a:r>
              <a:rPr lang="en-GB" dirty="0"/>
              <a:t> </a:t>
            </a:r>
            <a:r>
              <a:rPr lang="en-GB" dirty="0" err="1"/>
              <a:t>Allaktivitetshusen</a:t>
            </a:r>
            <a:endParaRPr lang="en-GB" dirty="0"/>
          </a:p>
          <a:p>
            <a:r>
              <a:rPr lang="en-GB" dirty="0"/>
              <a:t>MALMÖ STAD</a:t>
            </a:r>
          </a:p>
          <a:p>
            <a:r>
              <a:rPr lang="en-GB" dirty="0" err="1"/>
              <a:t>Stadsområdesförvaltning</a:t>
            </a:r>
            <a:r>
              <a:rPr lang="en-GB" dirty="0"/>
              <a:t> </a:t>
            </a:r>
            <a:r>
              <a:rPr lang="en-GB" dirty="0" err="1"/>
              <a:t>Söder</a:t>
            </a:r>
            <a:endParaRPr lang="en-GB" dirty="0"/>
          </a:p>
          <a:p>
            <a:r>
              <a:rPr lang="en-GB" dirty="0" err="1"/>
              <a:t>Avdelning</a:t>
            </a:r>
            <a:r>
              <a:rPr lang="en-GB" dirty="0"/>
              <a:t> </a:t>
            </a:r>
            <a:r>
              <a:rPr lang="en-GB" dirty="0" err="1"/>
              <a:t>för</a:t>
            </a:r>
            <a:r>
              <a:rPr lang="en-GB" dirty="0"/>
              <a:t> </a:t>
            </a:r>
            <a:r>
              <a:rPr lang="en-GB" dirty="0" err="1"/>
              <a:t>områdesutveckling</a:t>
            </a:r>
            <a:endParaRPr lang="en-GB" dirty="0"/>
          </a:p>
          <a:p>
            <a:r>
              <a:rPr lang="en-GB" dirty="0" err="1"/>
              <a:t>Enhet</a:t>
            </a:r>
            <a:r>
              <a:rPr lang="en-GB" dirty="0"/>
              <a:t> </a:t>
            </a:r>
            <a:r>
              <a:rPr lang="en-GB" dirty="0" err="1"/>
              <a:t>för</a:t>
            </a:r>
            <a:r>
              <a:rPr lang="en-GB" dirty="0"/>
              <a:t> </a:t>
            </a:r>
            <a:r>
              <a:rPr lang="en-GB" dirty="0" err="1"/>
              <a:t>Fritid</a:t>
            </a:r>
            <a:r>
              <a:rPr lang="en-GB" dirty="0"/>
              <a:t> </a:t>
            </a:r>
            <a:r>
              <a:rPr lang="en-GB" dirty="0" err="1"/>
              <a:t>och</a:t>
            </a:r>
            <a:r>
              <a:rPr lang="en-GB" dirty="0"/>
              <a:t> </a:t>
            </a:r>
            <a:r>
              <a:rPr lang="en-GB" dirty="0" err="1"/>
              <a:t>Förebyggande</a:t>
            </a:r>
            <a:endParaRPr lang="en-GB" dirty="0"/>
          </a:p>
          <a:p>
            <a:r>
              <a:rPr lang="en-GB" dirty="0"/>
              <a:t>0733 52 66 45</a:t>
            </a:r>
          </a:p>
          <a:p>
            <a:r>
              <a:rPr lang="en-GB" u="sng" dirty="0">
                <a:hlinkClick r:id="rId2"/>
              </a:rPr>
              <a:t>said.mekahal@malmo.se</a:t>
            </a:r>
            <a:endParaRPr lang="en-GB" dirty="0"/>
          </a:p>
          <a:p>
            <a:r>
              <a:rPr lang="en-GB" u="sng" dirty="0">
                <a:hlinkClick r:id="rId3"/>
              </a:rPr>
              <a:t>www.malmo.se/allaktivitetshusen</a:t>
            </a:r>
            <a:endParaRPr lang="en-GB" dirty="0"/>
          </a:p>
          <a:p>
            <a:r>
              <a:rPr lang="en-GB" dirty="0"/>
              <a:t> </a:t>
            </a:r>
          </a:p>
          <a:p>
            <a:endParaRPr lang="en-GB" dirty="0"/>
          </a:p>
        </p:txBody>
      </p:sp>
    </p:spTree>
    <p:extLst>
      <p:ext uri="{BB962C8B-B14F-4D97-AF65-F5344CB8AC3E}">
        <p14:creationId xmlns:p14="http://schemas.microsoft.com/office/powerpoint/2010/main" val="2407879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Detta är foton från deras foldrar</a:t>
            </a:r>
            <a:endParaRPr lang="en-GB" dirty="0"/>
          </a:p>
        </p:txBody>
      </p:sp>
      <p:sp>
        <p:nvSpPr>
          <p:cNvPr id="3" name="Platshållare för text 2"/>
          <p:cNvSpPr>
            <a:spLocks noGrp="1"/>
          </p:cNvSpPr>
          <p:nvPr>
            <p:ph type="body" idx="1"/>
          </p:nvPr>
        </p:nvSpPr>
        <p:spPr/>
        <p:txBody>
          <a:bodyPr/>
          <a:lstStyle/>
          <a:p>
            <a:r>
              <a:rPr lang="sv-SE" dirty="0" smtClean="0"/>
              <a:t>Nedan följer foton från deras foldrar</a:t>
            </a:r>
            <a:endParaRPr lang="en-GB" dirty="0"/>
          </a:p>
        </p:txBody>
      </p:sp>
    </p:spTree>
    <p:extLst>
      <p:ext uri="{BB962C8B-B14F-4D97-AF65-F5344CB8AC3E}">
        <p14:creationId xmlns:p14="http://schemas.microsoft.com/office/powerpoint/2010/main" val="86856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15804" y="56604"/>
            <a:ext cx="3857625" cy="6858000"/>
          </a:xfrm>
          <a:prstGeom prst="rect">
            <a:avLst/>
          </a:prstGeom>
        </p:spPr>
      </p:pic>
    </p:spTree>
    <p:extLst>
      <p:ext uri="{BB962C8B-B14F-4D97-AF65-F5344CB8AC3E}">
        <p14:creationId xmlns:p14="http://schemas.microsoft.com/office/powerpoint/2010/main" val="164828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465"/>
            <a:ext cx="9144000" cy="5139070"/>
          </a:xfrm>
          <a:prstGeom prst="rect">
            <a:avLst/>
          </a:prstGeom>
        </p:spPr>
      </p:pic>
    </p:spTree>
    <p:extLst>
      <p:ext uri="{BB962C8B-B14F-4D97-AF65-F5344CB8AC3E}">
        <p14:creationId xmlns:p14="http://schemas.microsoft.com/office/powerpoint/2010/main" val="1223700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44079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465"/>
            <a:ext cx="9144000" cy="5139070"/>
          </a:xfrm>
          <a:prstGeom prst="rect">
            <a:avLst/>
          </a:prstGeom>
        </p:spPr>
      </p:pic>
    </p:spTree>
    <p:extLst>
      <p:ext uri="{BB962C8B-B14F-4D97-AF65-F5344CB8AC3E}">
        <p14:creationId xmlns:p14="http://schemas.microsoft.com/office/powerpoint/2010/main" val="92181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Hermodsdalskolan</a:t>
            </a:r>
            <a:endParaRPr lang="sv-SE" dirty="0"/>
          </a:p>
        </p:txBody>
      </p:sp>
      <p:pic>
        <p:nvPicPr>
          <p:cNvPr id="3074" name="Picture 2" descr="C:\Users\blezut\Desktop\Hermodsdal D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2736"/>
            <a:ext cx="4217223"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lezut\Desktop\hd reger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575375"/>
            <a:ext cx="3710663" cy="21757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lezut\Desktop\Hd sy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467445"/>
            <a:ext cx="4716016" cy="22837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lezut\Desktop\hd bra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7223" y="1072427"/>
            <a:ext cx="3024336" cy="3502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49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 calcmode="lin" valueType="num">
                                      <p:cBhvr additive="base">
                                        <p:cTn id="13" dur="500" fill="hold"/>
                                        <p:tgtEl>
                                          <p:spTgt spid="3077"/>
                                        </p:tgtEl>
                                        <p:attrNameLst>
                                          <p:attrName>ppt_x</p:attrName>
                                        </p:attrNameLst>
                                      </p:cBhvr>
                                      <p:tavLst>
                                        <p:tav tm="0">
                                          <p:val>
                                            <p:strVal val="#ppt_x"/>
                                          </p:val>
                                        </p:tav>
                                        <p:tav tm="100000">
                                          <p:val>
                                            <p:strVal val="#ppt_x"/>
                                          </p:val>
                                        </p:tav>
                                      </p:tavLst>
                                    </p:anim>
                                    <p:anim calcmode="lin" valueType="num">
                                      <p:cBhvr additive="base">
                                        <p:cTn id="14"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gtEl>
                                        <p:attrNameLst>
                                          <p:attrName>style.visibility</p:attrName>
                                        </p:attrNameLst>
                                      </p:cBhvr>
                                      <p:to>
                                        <p:strVal val="visible"/>
                                      </p:to>
                                    </p:set>
                                    <p:anim calcmode="lin" valueType="num">
                                      <p:cBhvr additive="base">
                                        <p:cTn id="25" dur="500" fill="hold"/>
                                        <p:tgtEl>
                                          <p:spTgt spid="3075"/>
                                        </p:tgtEl>
                                        <p:attrNameLst>
                                          <p:attrName>ppt_x</p:attrName>
                                        </p:attrNameLst>
                                      </p:cBhvr>
                                      <p:tavLst>
                                        <p:tav tm="0">
                                          <p:val>
                                            <p:strVal val="#ppt_x"/>
                                          </p:val>
                                        </p:tav>
                                        <p:tav tm="100000">
                                          <p:val>
                                            <p:strVal val="#ppt_x"/>
                                          </p:val>
                                        </p:tav>
                                      </p:tavLst>
                                    </p:anim>
                                    <p:anim calcmode="lin" valueType="num">
                                      <p:cBhvr additive="base">
                                        <p:cTn id="26"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FFC000"/>
                </a:solidFill>
              </a:rPr>
              <a:t>Allaktivitetshusen </a:t>
            </a:r>
            <a:endParaRPr lang="sv-SE" dirty="0">
              <a:solidFill>
                <a:srgbClr val="FFC000"/>
              </a:solidFill>
            </a:endParaRP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843808" y="1124744"/>
            <a:ext cx="3978442" cy="5304590"/>
          </a:xfrm>
        </p:spPr>
      </p:pic>
    </p:spTree>
    <p:extLst>
      <p:ext uri="{BB962C8B-B14F-4D97-AF65-F5344CB8AC3E}">
        <p14:creationId xmlns:p14="http://schemas.microsoft.com/office/powerpoint/2010/main" val="4016175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ltLang="sv-SE" dirty="0" smtClean="0">
                <a:ea typeface="ＭＳ Ｐゴシック" pitchFamily="34" charset="-128"/>
              </a:rPr>
              <a:t/>
            </a:r>
            <a:br>
              <a:rPr lang="sv-SE" altLang="sv-SE" dirty="0" smtClean="0">
                <a:ea typeface="ＭＳ Ｐゴシック" pitchFamily="34" charset="-128"/>
              </a:rPr>
            </a:br>
            <a:r>
              <a:rPr lang="sv-SE" altLang="sv-SE" dirty="0" smtClean="0">
                <a:ea typeface="ＭＳ Ｐゴシック" pitchFamily="34" charset="-128"/>
              </a:rPr>
              <a:t/>
            </a:r>
            <a:br>
              <a:rPr lang="sv-SE" altLang="sv-SE" dirty="0" smtClean="0">
                <a:ea typeface="ＭＳ Ｐゴシック" pitchFamily="34" charset="-128"/>
              </a:rPr>
            </a:br>
            <a:r>
              <a:rPr lang="sv-SE" altLang="sv-SE" dirty="0" smtClean="0">
                <a:ea typeface="ＭＳ Ｐゴシック" pitchFamily="34" charset="-128"/>
              </a:rPr>
              <a:t/>
            </a:r>
            <a:br>
              <a:rPr lang="sv-SE" altLang="sv-SE" dirty="0" smtClean="0">
                <a:ea typeface="ＭＳ Ｐゴシック" pitchFamily="34" charset="-128"/>
              </a:rPr>
            </a:br>
            <a:r>
              <a:rPr lang="sv-SE" altLang="sv-SE" dirty="0" smtClean="0">
                <a:solidFill>
                  <a:srgbClr val="FFC000"/>
                </a:solidFill>
                <a:ea typeface="ＭＳ Ｐゴシック" pitchFamily="34" charset="-128"/>
              </a:rPr>
              <a:t>Hellre </a:t>
            </a:r>
            <a:r>
              <a:rPr lang="sv-SE" altLang="sv-SE" dirty="0">
                <a:solidFill>
                  <a:srgbClr val="FFC000"/>
                </a:solidFill>
                <a:ea typeface="ＭＳ Ｐゴシック" pitchFamily="34" charset="-128"/>
              </a:rPr>
              <a:t>göra misstag än att aldrig våga!</a:t>
            </a:r>
            <a:endParaRPr lang="sv-SE" dirty="0">
              <a:solidFill>
                <a:srgbClr val="FFC000"/>
              </a:solidFill>
            </a:endParaRPr>
          </a:p>
        </p:txBody>
      </p:sp>
      <p:sp>
        <p:nvSpPr>
          <p:cNvPr id="3" name="Platshållare för innehåll 2"/>
          <p:cNvSpPr>
            <a:spLocks noGrp="1"/>
          </p:cNvSpPr>
          <p:nvPr>
            <p:ph idx="1"/>
          </p:nvPr>
        </p:nvSpPr>
        <p:spPr/>
        <p:txBody>
          <a:bodyPr/>
          <a:lstStyle/>
          <a:p>
            <a:pPr marL="0" indent="0">
              <a:buFont typeface="Arial" charset="0"/>
              <a:buNone/>
            </a:pPr>
            <a:endParaRPr lang="sv-SE" altLang="sv-SE" dirty="0" smtClean="0">
              <a:solidFill>
                <a:srgbClr val="FFC000"/>
              </a:solidFill>
              <a:ea typeface="ＭＳ Ｐゴシック" pitchFamily="34" charset="-128"/>
            </a:endParaRPr>
          </a:p>
          <a:p>
            <a:pPr marL="0" indent="0">
              <a:buFont typeface="Arial" charset="0"/>
              <a:buNone/>
            </a:pPr>
            <a:endParaRPr lang="sv-SE" altLang="sv-SE" dirty="0" smtClean="0">
              <a:solidFill>
                <a:srgbClr val="FFC000"/>
              </a:solidFill>
              <a:ea typeface="ＭＳ Ｐゴシック" pitchFamily="34" charset="-128"/>
            </a:endParaRPr>
          </a:p>
          <a:p>
            <a:pPr marL="0" indent="0">
              <a:buFont typeface="Arial" charset="0"/>
              <a:buNone/>
            </a:pPr>
            <a:r>
              <a:rPr lang="sv-SE" altLang="sv-SE" dirty="0" smtClean="0">
                <a:solidFill>
                  <a:srgbClr val="FFC000"/>
                </a:solidFill>
                <a:ea typeface="ＭＳ Ｐゴシック" pitchFamily="34" charset="-128"/>
              </a:rPr>
              <a:t>Vår </a:t>
            </a:r>
            <a:r>
              <a:rPr lang="sv-SE" altLang="sv-SE" dirty="0">
                <a:solidFill>
                  <a:srgbClr val="FFC000"/>
                </a:solidFill>
                <a:ea typeface="ＭＳ Ｐゴシック" pitchFamily="34" charset="-128"/>
              </a:rPr>
              <a:t>vision är att våga testa och prova sig fram </a:t>
            </a:r>
          </a:p>
          <a:p>
            <a:pPr marL="0" indent="0">
              <a:buFont typeface="Arial" charset="0"/>
              <a:buNone/>
            </a:pPr>
            <a:r>
              <a:rPr lang="sv-SE" altLang="sv-SE" dirty="0">
                <a:solidFill>
                  <a:srgbClr val="FFC000"/>
                </a:solidFill>
                <a:ea typeface="ＭＳ Ｐゴシック" pitchFamily="34" charset="-128"/>
              </a:rPr>
              <a:t>– att våga tänka utanför ramarna. Hellre göra misstag och göra om än att aldrig våga försöka. </a:t>
            </a:r>
          </a:p>
          <a:p>
            <a:endParaRPr lang="sv-SE" dirty="0"/>
          </a:p>
        </p:txBody>
      </p:sp>
    </p:spTree>
    <p:extLst>
      <p:ext uri="{BB962C8B-B14F-4D97-AF65-F5344CB8AC3E}">
        <p14:creationId xmlns:p14="http://schemas.microsoft.com/office/powerpoint/2010/main" val="2646024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616184" y="6028150"/>
            <a:ext cx="7632848" cy="541046"/>
          </a:xfrm>
          <a:prstGeom prst="rect">
            <a:avLst/>
          </a:prstGeom>
          <a:noFill/>
        </p:spPr>
        <p:txBody>
          <a:bodyPr wrap="square" rtlCol="0">
            <a:spAutoFit/>
          </a:bodyPr>
          <a:lstStyle/>
          <a:p>
            <a:pPr>
              <a:lnSpc>
                <a:spcPct val="80000"/>
              </a:lnSpc>
            </a:pPr>
            <a:r>
              <a:rPr lang="sv-SE" altLang="sv-SE" i="1" dirty="0">
                <a:solidFill>
                  <a:schemeClr val="bg1"/>
                </a:solidFill>
                <a:ea typeface="ＭＳ Ｐゴシック" pitchFamily="34" charset="-128"/>
              </a:rPr>
              <a:t>Skulle det inte vara för frukosten hade jag inte ätit något förrän lunch. Jag är där varje gång.</a:t>
            </a:r>
            <a:r>
              <a:rPr lang="sv-SE" altLang="en-GB" i="1" dirty="0">
                <a:solidFill>
                  <a:schemeClr val="bg1"/>
                </a:solidFill>
                <a:ea typeface="ＭＳ Ｐゴシック" pitchFamily="34" charset="-128"/>
              </a:rPr>
              <a:t>”</a:t>
            </a:r>
            <a:r>
              <a:rPr lang="sv-SE" altLang="ja-JP" dirty="0">
                <a:solidFill>
                  <a:schemeClr val="bg1"/>
                </a:solidFill>
                <a:ea typeface="ＭＳ Ｐゴシック" pitchFamily="34" charset="-128"/>
              </a:rPr>
              <a:t> – Kille, 15 år</a:t>
            </a:r>
          </a:p>
        </p:txBody>
      </p:sp>
      <p:sp>
        <p:nvSpPr>
          <p:cNvPr id="7" name="Rubrik 1"/>
          <p:cNvSpPr>
            <a:spLocks noGrp="1"/>
          </p:cNvSpPr>
          <p:nvPr>
            <p:ph type="title"/>
          </p:nvPr>
        </p:nvSpPr>
        <p:spPr>
          <a:xfrm>
            <a:off x="745232" y="274638"/>
            <a:ext cx="7715200" cy="1143000"/>
          </a:xfrm>
        </p:spPr>
        <p:txBody>
          <a:bodyPr/>
          <a:lstStyle/>
          <a:p>
            <a:r>
              <a:rPr lang="sv-SE" dirty="0" smtClean="0">
                <a:solidFill>
                  <a:srgbClr val="FFC000"/>
                </a:solidFill>
              </a:rPr>
              <a:t>Frukost</a:t>
            </a:r>
            <a:endParaRPr lang="sv-SE" dirty="0">
              <a:solidFill>
                <a:srgbClr val="FFC000"/>
              </a:solidFill>
            </a:endParaRPr>
          </a:p>
        </p:txBody>
      </p:sp>
      <p:pic>
        <p:nvPicPr>
          <p:cNvPr id="6" name="Picture 4" descr="IMG_348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8272" y="1052736"/>
            <a:ext cx="6048672" cy="451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91074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8521" y="1600200"/>
            <a:ext cx="6661308" cy="4440238"/>
          </a:xfrm>
          <a:prstGeom prst="rect">
            <a:avLst/>
          </a:prstGeom>
        </p:spPr>
      </p:pic>
    </p:spTree>
    <p:extLst>
      <p:ext uri="{BB962C8B-B14F-4D97-AF65-F5344CB8AC3E}">
        <p14:creationId xmlns:p14="http://schemas.microsoft.com/office/powerpoint/2010/main" val="3567907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0511" y="1600200"/>
            <a:ext cx="6657328" cy="4440238"/>
          </a:xfrm>
          <a:prstGeom prst="rect">
            <a:avLst/>
          </a:prstGeom>
        </p:spPr>
      </p:pic>
    </p:spTree>
    <p:extLst>
      <p:ext uri="{BB962C8B-B14F-4D97-AF65-F5344CB8AC3E}">
        <p14:creationId xmlns:p14="http://schemas.microsoft.com/office/powerpoint/2010/main" val="3905285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55576" y="908720"/>
            <a:ext cx="7715200" cy="4439547"/>
          </a:xfrm>
        </p:spPr>
        <p:txBody>
          <a:bodyPr>
            <a:normAutofit fontScale="92500" lnSpcReduction="10000"/>
          </a:bodyPr>
          <a:lstStyle/>
          <a:p>
            <a:pPr marL="0" indent="0">
              <a:buNone/>
            </a:pPr>
            <a:endParaRPr lang="sv-SE" i="1" dirty="0" smtClean="0">
              <a:solidFill>
                <a:srgbClr val="FFC000"/>
              </a:solidFill>
            </a:endParaRPr>
          </a:p>
          <a:p>
            <a:pPr>
              <a:buFontTx/>
              <a:buChar char="-"/>
            </a:pPr>
            <a:r>
              <a:rPr lang="sv-SE" i="1" dirty="0" smtClean="0">
                <a:solidFill>
                  <a:srgbClr val="FFC000"/>
                </a:solidFill>
              </a:rPr>
              <a:t>Alltså </a:t>
            </a:r>
            <a:r>
              <a:rPr lang="sv-SE" i="1" dirty="0">
                <a:solidFill>
                  <a:srgbClr val="FFC000"/>
                </a:solidFill>
              </a:rPr>
              <a:t>jag kan säga kärleken typ, alltså de bryr sig verkligen. Inte så här: - Det är mitt jobb, alltså jag skiter i det, jag får mina pengar, det är det jag bryr mig om. Nej, de alltså, de hjälper verkligen, de gör det inte bara för pengarna, de gör det för att de bryr sig om </a:t>
            </a:r>
            <a:r>
              <a:rPr lang="sv-SE" i="1" dirty="0" smtClean="0">
                <a:solidFill>
                  <a:srgbClr val="FFC000"/>
                </a:solidFill>
              </a:rPr>
              <a:t>någon.</a:t>
            </a:r>
            <a:endParaRPr lang="sv-SE" dirty="0" smtClean="0">
              <a:solidFill>
                <a:srgbClr val="FFC000"/>
              </a:solidFill>
            </a:endParaRPr>
          </a:p>
          <a:p>
            <a:pPr>
              <a:buFontTx/>
              <a:buChar char="-"/>
            </a:pPr>
            <a:r>
              <a:rPr lang="sv-SE" i="1" dirty="0" smtClean="0">
                <a:solidFill>
                  <a:srgbClr val="FFC000"/>
                </a:solidFill>
              </a:rPr>
              <a:t>Och </a:t>
            </a:r>
            <a:r>
              <a:rPr lang="sv-SE" i="1" dirty="0">
                <a:solidFill>
                  <a:srgbClr val="FFC000"/>
                </a:solidFill>
              </a:rPr>
              <a:t>hur påverkar det dig då?</a:t>
            </a:r>
            <a:endParaRPr lang="sv-SE" dirty="0">
              <a:solidFill>
                <a:srgbClr val="FFC000"/>
              </a:solidFill>
            </a:endParaRPr>
          </a:p>
          <a:p>
            <a:pPr>
              <a:buFontTx/>
              <a:buChar char="-"/>
            </a:pPr>
            <a:r>
              <a:rPr lang="sv-SE" i="1" dirty="0" smtClean="0">
                <a:solidFill>
                  <a:srgbClr val="FFC000"/>
                </a:solidFill>
              </a:rPr>
              <a:t>Alltså </a:t>
            </a:r>
            <a:r>
              <a:rPr lang="sv-SE" i="1" dirty="0">
                <a:solidFill>
                  <a:srgbClr val="FFC000"/>
                </a:solidFill>
              </a:rPr>
              <a:t>man blir älskad, man känner att folk bryr sig verkligen om mig, och det känns bra, det känns bra i hjärtat. </a:t>
            </a:r>
          </a:p>
          <a:p>
            <a:pPr marL="0" indent="0">
              <a:buNone/>
            </a:pPr>
            <a:endParaRPr lang="sv-SE" i="1" dirty="0">
              <a:solidFill>
                <a:srgbClr val="FFC000"/>
              </a:solidFill>
            </a:endParaRPr>
          </a:p>
          <a:p>
            <a:pPr marL="0" indent="0">
              <a:buNone/>
            </a:pPr>
            <a:r>
              <a:rPr lang="sv-SE" dirty="0" smtClean="0">
                <a:solidFill>
                  <a:srgbClr val="FFC000"/>
                </a:solidFill>
              </a:rPr>
              <a:t>Kille 15 år</a:t>
            </a:r>
            <a:endParaRPr lang="sv-SE" dirty="0"/>
          </a:p>
        </p:txBody>
      </p:sp>
      <p:sp>
        <p:nvSpPr>
          <p:cNvPr id="4" name="textruta 3"/>
          <p:cNvSpPr txBox="1"/>
          <p:nvPr/>
        </p:nvSpPr>
        <p:spPr>
          <a:xfrm>
            <a:off x="1043608" y="332656"/>
            <a:ext cx="6912768" cy="523220"/>
          </a:xfrm>
          <a:prstGeom prst="rect">
            <a:avLst/>
          </a:prstGeom>
          <a:noFill/>
        </p:spPr>
        <p:txBody>
          <a:bodyPr wrap="square" rtlCol="0">
            <a:spAutoFit/>
          </a:bodyPr>
          <a:lstStyle/>
          <a:p>
            <a:pPr algn="ctr"/>
            <a:r>
              <a:rPr lang="sv-SE" sz="2800" dirty="0" smtClean="0">
                <a:solidFill>
                  <a:srgbClr val="FFC000"/>
                </a:solidFill>
              </a:rPr>
              <a:t>Känslan av vad Allaktivitetshuset erbjuder</a:t>
            </a:r>
            <a:endParaRPr lang="sv-SE" sz="2800" dirty="0">
              <a:solidFill>
                <a:srgbClr val="FFC000"/>
              </a:solidFill>
            </a:endParaRPr>
          </a:p>
        </p:txBody>
      </p:sp>
    </p:spTree>
    <p:extLst>
      <p:ext uri="{BB962C8B-B14F-4D97-AF65-F5344CB8AC3E}">
        <p14:creationId xmlns:p14="http://schemas.microsoft.com/office/powerpoint/2010/main" val="175257050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range">
  <a:themeElements>
    <a:clrScheme name="Orange Malmö stad">
      <a:dk1>
        <a:sysClr val="windowText" lastClr="000000"/>
      </a:dk1>
      <a:lt1>
        <a:sysClr val="window" lastClr="FFFFFF"/>
      </a:lt1>
      <a:dk2>
        <a:srgbClr val="A1DEE9"/>
      </a:dk2>
      <a:lt2>
        <a:srgbClr val="C3C8C8"/>
      </a:lt2>
      <a:accent1>
        <a:srgbClr val="00693C"/>
      </a:accent1>
      <a:accent2>
        <a:srgbClr val="000000"/>
      </a:accent2>
      <a:accent3>
        <a:srgbClr val="C3C8C8"/>
      </a:accent3>
      <a:accent4>
        <a:srgbClr val="FBC34E"/>
      </a:accent4>
      <a:accent5>
        <a:srgbClr val="F3EC7A"/>
      </a:accent5>
      <a:accent6>
        <a:srgbClr val="DEDD3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Template>
  <TotalTime>298</TotalTime>
  <Words>329</Words>
  <Application>Microsoft Office PowerPoint</Application>
  <PresentationFormat>Bildspel på skärmen (4:3)</PresentationFormat>
  <Paragraphs>105</Paragraphs>
  <Slides>26</Slides>
  <Notes>0</Notes>
  <HiddenSlides>0</HiddenSlides>
  <MMClips>0</MMClips>
  <ScaleCrop>false</ScaleCrop>
  <HeadingPairs>
    <vt:vector size="4" baseType="variant">
      <vt:variant>
        <vt:lpstr>Tema</vt:lpstr>
      </vt:variant>
      <vt:variant>
        <vt:i4>1</vt:i4>
      </vt:variant>
      <vt:variant>
        <vt:lpstr>Bildrubriker</vt:lpstr>
      </vt:variant>
      <vt:variant>
        <vt:i4>26</vt:i4>
      </vt:variant>
    </vt:vector>
  </HeadingPairs>
  <TitlesOfParts>
    <vt:vector size="27" baseType="lpstr">
      <vt:lpstr>Orange</vt:lpstr>
      <vt:lpstr>Allaktivitetshusens GPS program</vt:lpstr>
      <vt:lpstr>Hermodsdal</vt:lpstr>
      <vt:lpstr>Hermodsdalskolan</vt:lpstr>
      <vt:lpstr>Allaktivitetshusen </vt:lpstr>
      <vt:lpstr>   Hellre göra misstag än att aldrig våga!</vt:lpstr>
      <vt:lpstr>Frukost</vt:lpstr>
      <vt:lpstr>PowerPoint-presentation</vt:lpstr>
      <vt:lpstr>PowerPoint-presentation</vt:lpstr>
      <vt:lpstr>PowerPoint-presentation</vt:lpstr>
      <vt:lpstr>PowerPoint-presentation</vt:lpstr>
      <vt:lpstr>Start- Mål</vt:lpstr>
      <vt:lpstr>PowerPoint-presentation</vt:lpstr>
      <vt:lpstr>Statistik</vt:lpstr>
      <vt:lpstr>G.P.S</vt:lpstr>
      <vt:lpstr>Bakgrund</vt:lpstr>
      <vt:lpstr>Matchning</vt:lpstr>
      <vt:lpstr>PowerPoint-presentation</vt:lpstr>
      <vt:lpstr>Cirkel</vt:lpstr>
      <vt:lpstr>Fritidsforum den 20/ 5</vt:lpstr>
      <vt:lpstr>Kontakt</vt:lpstr>
      <vt:lpstr>PowerPoint-presentation</vt:lpstr>
      <vt:lpstr>Detta är foton från deras foldrar</vt:lpstr>
      <vt:lpstr>PowerPoint-presentation</vt:lpstr>
      <vt:lpstr>PowerPoint-presentation</vt:lpstr>
      <vt:lpstr>PowerPoint-presentation</vt:lpstr>
      <vt:lpstr>PowerPoint-presentation</vt:lpstr>
    </vt:vector>
  </TitlesOfParts>
  <Company>Malmö Stad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Allaktivitetshusets program</dc:title>
  <dc:creator>Bledar Zuta</dc:creator>
  <cp:lastModifiedBy>Diana Pettersson</cp:lastModifiedBy>
  <cp:revision>24</cp:revision>
  <dcterms:created xsi:type="dcterms:W3CDTF">2016-01-18T08:08:41Z</dcterms:created>
  <dcterms:modified xsi:type="dcterms:W3CDTF">2016-05-27T06:48:18Z</dcterms:modified>
</cp:coreProperties>
</file>