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61" r:id="rId4"/>
    <p:sldId id="259" r:id="rId5"/>
    <p:sldId id="260" r:id="rId6"/>
    <p:sldId id="262" r:id="rId7"/>
    <p:sldId id="264" r:id="rId8"/>
    <p:sldId id="270" r:id="rId9"/>
    <p:sldId id="285" r:id="rId10"/>
    <p:sldId id="269" r:id="rId11"/>
    <p:sldId id="277" r:id="rId12"/>
    <p:sldId id="271" r:id="rId13"/>
    <p:sldId id="282" r:id="rId14"/>
    <p:sldId id="279" r:id="rId15"/>
    <p:sldId id="288" r:id="rId16"/>
    <p:sldId id="286" r:id="rId17"/>
    <p:sldId id="273" r:id="rId18"/>
    <p:sldId id="274" r:id="rId19"/>
    <p:sldId id="281" r:id="rId20"/>
    <p:sldId id="280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4" autoAdjust="0"/>
  </p:normalViewPr>
  <p:slideViewPr>
    <p:cSldViewPr>
      <p:cViewPr varScale="1">
        <p:scale>
          <a:sx n="83" d="100"/>
          <a:sy n="83" d="100"/>
        </p:scale>
        <p:origin x="-7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9BC6-47CF-4F65-9DA4-A8339D788BA8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E0FD1-E33F-4BA5-BA41-931822F27BC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AA880-CB26-440B-94A5-C0D4BF25EB89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F21BE-5372-4C32-8D2D-4A7AF727106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F21BE-5372-4C32-8D2D-4A7AF727106E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Platshållare för sidfo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3651A3-4D01-4F74-A91B-5A2706E57B66}" type="datetimeFigureOut">
              <a:rPr lang="sv-SE" smtClean="0"/>
              <a:pPr/>
              <a:t>2014-04-28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B8CB66-AFBB-44D8-A35A-40DB98176C4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2286000" y="1844824"/>
            <a:ext cx="6172200" cy="1944216"/>
          </a:xfrm>
        </p:spPr>
        <p:txBody>
          <a:bodyPr/>
          <a:lstStyle/>
          <a:p>
            <a:r>
              <a:rPr lang="sv-SE" b="1" i="1" dirty="0" smtClean="0"/>
              <a:t>UTÅTRIKTAT Fritidsledararbete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Torsdagen den 24 april 2014</a:t>
            </a:r>
          </a:p>
          <a:p>
            <a:endParaRPr lang="sv-SE" dirty="0"/>
          </a:p>
        </p:txBody>
      </p:sp>
      <p:pic>
        <p:nvPicPr>
          <p:cNvPr id="7" name="Bildobjekt 6" descr="kc_logga_liten p grö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585595"/>
            <a:ext cx="1224136" cy="9793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200" b="1" dirty="0" smtClean="0"/>
              <a:t>Nya/tydligare inslag i fritidsledarrollen</a:t>
            </a:r>
            <a:r>
              <a:rPr lang="sv-SE" sz="3100" b="1" dirty="0" smtClean="0"/>
              <a:t>: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Tänk mkt på MÅLGRUPPER</a:t>
            </a:r>
            <a:r>
              <a:rPr lang="sv-SE" b="1" u="sng" dirty="0" smtClean="0"/>
              <a:t>NA</a:t>
            </a:r>
            <a:endParaRPr lang="sv-SE" u="sng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Inse: Finns fler än de som just nu är på gården !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Det finnas unga med STORA behov som inte </a:t>
            </a:r>
          </a:p>
          <a:p>
            <a:pPr>
              <a:buNone/>
            </a:pPr>
            <a:r>
              <a:rPr lang="sv-SE" dirty="0" smtClean="0"/>
              <a:t>    törs gå eller inte upplever att gården är för dem.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Sök </a:t>
            </a:r>
            <a:r>
              <a:rPr lang="sv-SE" dirty="0" err="1" smtClean="0"/>
              <a:t>upp</a:t>
            </a:r>
            <a:r>
              <a:rPr lang="sv-SE" dirty="0" err="1" smtClean="0">
                <a:sym typeface="Wingdings"/>
              </a:rPr>
              <a:t></a:t>
            </a:r>
            <a:r>
              <a:rPr lang="sv-SE" dirty="0" smtClean="0"/>
              <a:t> skapa </a:t>
            </a:r>
            <a:r>
              <a:rPr lang="sv-SE" dirty="0" err="1" smtClean="0"/>
              <a:t>kontakt</a:t>
            </a:r>
            <a:r>
              <a:rPr lang="sv-SE" dirty="0" err="1" smtClean="0">
                <a:sym typeface="Wingdings"/>
              </a:rPr>
              <a:t></a:t>
            </a:r>
            <a:r>
              <a:rPr lang="sv-SE" dirty="0" smtClean="0"/>
              <a:t> bygg relationer med ungdomar och samverkansparter utanför ”huset”</a:t>
            </a:r>
          </a:p>
          <a:p>
            <a:endParaRPr lang="sv-SE" dirty="0" smtClean="0"/>
          </a:p>
          <a:p>
            <a:r>
              <a:rPr lang="sv-SE" dirty="0" smtClean="0"/>
              <a:t>Inventera intressen och behov  </a:t>
            </a:r>
            <a:r>
              <a:rPr lang="sv-SE" sz="1800" dirty="0" smtClean="0"/>
              <a:t>(men kom ihåg –man kan inte önska det man inte vet/tror är möjligt</a:t>
            </a:r>
            <a:r>
              <a:rPr lang="sv-SE" dirty="0" smtClean="0"/>
              <a:t>)</a:t>
            </a:r>
          </a:p>
          <a:p>
            <a:r>
              <a:rPr lang="sv-SE" dirty="0" smtClean="0"/>
              <a:t> </a:t>
            </a:r>
          </a:p>
          <a:p>
            <a:r>
              <a:rPr lang="sv-SE" dirty="0" smtClean="0"/>
              <a:t>Hitta möjligheter och analysera. </a:t>
            </a:r>
            <a:r>
              <a:rPr lang="sv-SE" sz="1800" dirty="0" smtClean="0"/>
              <a:t>Finns hinder? Hur kan de undanröjas?</a:t>
            </a:r>
          </a:p>
          <a:p>
            <a:endParaRPr lang="sv-SE" sz="1800" dirty="0" smtClean="0"/>
          </a:p>
          <a:p>
            <a:r>
              <a:rPr lang="sv-SE" dirty="0" smtClean="0"/>
              <a:t>Återkoppla /återkom  </a:t>
            </a:r>
            <a:r>
              <a:rPr lang="sv-SE" sz="1800" dirty="0" smtClean="0"/>
              <a:t>till de du haft kontakt med, lämna </a:t>
            </a:r>
            <a:r>
              <a:rPr lang="sv-SE" sz="1800" dirty="0" err="1" smtClean="0"/>
              <a:t>visitkort-uppmana</a:t>
            </a:r>
            <a:r>
              <a:rPr lang="sv-SE" sz="1800" dirty="0" smtClean="0"/>
              <a:t> dem att gärna höra av sig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sv-SE" sz="2200" b="1" dirty="0" smtClean="0"/>
              <a:t>Nya/tydligare inslag i fritidsledarrollen :</a:t>
            </a:r>
            <a:br>
              <a:rPr lang="sv-SE" sz="2200" b="1" dirty="0" smtClean="0"/>
            </a:br>
            <a:r>
              <a:rPr lang="sv-SE" sz="3100" b="1" dirty="0" smtClean="0"/>
              <a:t>– Att sammanföra och koordinera</a:t>
            </a:r>
            <a:r>
              <a:rPr lang="sv-SE" b="1" dirty="0" smtClean="0"/>
              <a:t/>
            </a:r>
            <a:br>
              <a:rPr lang="sv-SE" b="1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>
            <a:normAutofit/>
          </a:bodyPr>
          <a:lstStyle/>
          <a:p>
            <a:r>
              <a:rPr lang="sv-SE" dirty="0" smtClean="0"/>
              <a:t>Sammanför unga m samma intressen</a:t>
            </a:r>
          </a:p>
          <a:p>
            <a:r>
              <a:rPr lang="sv-SE" dirty="0" smtClean="0"/>
              <a:t>Koordinera intresserade </a:t>
            </a:r>
            <a:r>
              <a:rPr lang="sv-SE" dirty="0" err="1" smtClean="0">
                <a:sym typeface="Wingdings"/>
              </a:rPr>
              <a:t></a:t>
            </a:r>
            <a:r>
              <a:rPr lang="sv-SE" dirty="0" err="1" smtClean="0"/>
              <a:t>-aktiviteter</a:t>
            </a:r>
            <a:r>
              <a:rPr lang="sv-SE" dirty="0" smtClean="0"/>
              <a:t>/ föreningar/ arrangörer</a:t>
            </a:r>
          </a:p>
          <a:p>
            <a:r>
              <a:rPr lang="sv-SE" dirty="0" smtClean="0"/>
              <a:t>Var nyfiken och intresserad – vare sig du möter nya unga eller representanter f. föreningar/ institutioner</a:t>
            </a:r>
          </a:p>
          <a:p>
            <a:r>
              <a:rPr lang="sv-SE" dirty="0" smtClean="0"/>
              <a:t>Skaffa GOD områdeskännedom : </a:t>
            </a:r>
          </a:p>
          <a:p>
            <a:pPr>
              <a:buNone/>
            </a:pPr>
            <a:r>
              <a:rPr lang="sv-SE" dirty="0" smtClean="0"/>
              <a:t>    - Vilka föreningar och annat fritidsutbud finns? </a:t>
            </a:r>
          </a:p>
          <a:p>
            <a:pPr>
              <a:buNone/>
            </a:pPr>
            <a:r>
              <a:rPr lang="sv-SE" dirty="0" smtClean="0"/>
              <a:t>    - Möjliga lokaler</a:t>
            </a:r>
          </a:p>
          <a:p>
            <a:r>
              <a:rPr lang="sv-SE" dirty="0" smtClean="0"/>
              <a:t>FL måste ha förenings- och möteskunskap</a:t>
            </a:r>
          </a:p>
          <a:p>
            <a:pPr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200" b="1" dirty="0" smtClean="0"/>
              <a:t>Nya/tydligare inslag i fritidsledarrollen: </a:t>
            </a:r>
            <a:br>
              <a:rPr lang="sv-SE" sz="2200" b="1" dirty="0" smtClean="0"/>
            </a:br>
            <a:r>
              <a:rPr lang="sv-SE" sz="3200" b="1" dirty="0" smtClean="0"/>
              <a:t>G</a:t>
            </a:r>
            <a:r>
              <a:rPr lang="sv-SE" b="1" dirty="0" smtClean="0"/>
              <a:t>öra det möjligt att pröva – och undanröja hinder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Ta med era ”befintliga” ungdomar ut på aktiviteter hos andra</a:t>
            </a:r>
          </a:p>
          <a:p>
            <a:r>
              <a:rPr lang="sv-SE" dirty="0" smtClean="0"/>
              <a:t>FL  följer med till föreningen eller ”pröva på” </a:t>
            </a:r>
          </a:p>
          <a:p>
            <a:r>
              <a:rPr lang="sv-SE" dirty="0" smtClean="0"/>
              <a:t>Att sammanföra de m. lika intressen kan bidra  till att ”sänka trösklar”</a:t>
            </a:r>
          </a:p>
          <a:p>
            <a:r>
              <a:rPr lang="sv-SE" dirty="0" smtClean="0"/>
              <a:t>Arrangera ”mässor”/festivaler där många aktiviteter/intressen visas upp/kan prövas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Några sätt för att  komma förbi ”</a:t>
            </a:r>
            <a:r>
              <a:rPr lang="sv-SE" b="1" dirty="0" err="1" smtClean="0"/>
              <a:t>ekonominhindret</a:t>
            </a:r>
            <a:r>
              <a:rPr lang="sv-SE" b="1" dirty="0" smtClean="0"/>
              <a:t>”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Gratis pröva på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En kommun har avsatt 500:- - 1000:- / barn som kan användas till kurser ”pröva på”</a:t>
            </a:r>
          </a:p>
          <a:p>
            <a:pPr lvl="0"/>
            <a:endParaRPr lang="sv-SE" dirty="0" smtClean="0"/>
          </a:p>
          <a:p>
            <a:pPr lvl="0"/>
            <a:r>
              <a:rPr lang="sv-SE" dirty="0" err="1" smtClean="0"/>
              <a:t>Microbidrag</a:t>
            </a:r>
            <a:r>
              <a:rPr lang="sv-SE" dirty="0" smtClean="0"/>
              <a:t>/ ”snabba cash” som är lätt/snabbt att få för unga som vill arrangera ngt 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Bidrag till förening som arrar ngt på gården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sv-SE" sz="2200" b="1" dirty="0" smtClean="0"/>
              <a:t>Nya/tydligare inslag i fritidsledarrollen:</a:t>
            </a:r>
            <a:r>
              <a:rPr lang="sv-SE" sz="2000" b="1" dirty="0" smtClean="0"/>
              <a:t/>
            </a:r>
            <a:br>
              <a:rPr lang="sv-SE" sz="2000" b="1" dirty="0" smtClean="0"/>
            </a:br>
            <a:r>
              <a:rPr lang="sv-SE" sz="2000" b="1" dirty="0" smtClean="0"/>
              <a:t/>
            </a:r>
            <a:br>
              <a:rPr lang="sv-SE" sz="2000" b="1" dirty="0" smtClean="0"/>
            </a:br>
            <a:r>
              <a:rPr lang="sv-SE" sz="2000" b="1" dirty="0" smtClean="0"/>
              <a:t> </a:t>
            </a:r>
            <a:r>
              <a:rPr lang="sv-SE" sz="3100" b="1" dirty="0" smtClean="0"/>
              <a:t>ATT coacha Inspirerar Unga att arrangera själva</a:t>
            </a:r>
            <a:endParaRPr lang="sv-SE" sz="31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sv-SE" dirty="0" smtClean="0"/>
              <a:t>Coacha unga att själva göra/vara delaktig i ”produktion” av fritid/ förverkliga idéer/ organisera   </a:t>
            </a:r>
          </a:p>
          <a:p>
            <a:pPr>
              <a:buNone/>
            </a:pPr>
            <a:r>
              <a:rPr lang="sv-SE" dirty="0" smtClean="0"/>
              <a:t>     sig</a:t>
            </a:r>
          </a:p>
          <a:p>
            <a:r>
              <a:rPr lang="sv-SE" dirty="0" smtClean="0"/>
              <a:t>Förvänta inte att de ska kunna göra själv direkt. Unga är på olika nivåer, möt dem där de är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MEN också arrangera / erbjuda/ skapa en kreativ miljö för att inspirerar. Erbjuda nåt KUL!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0" y="1628800"/>
            <a:ext cx="7467600" cy="1296144"/>
          </a:xfrm>
        </p:spPr>
        <p:txBody>
          <a:bodyPr/>
          <a:lstStyle/>
          <a:p>
            <a:r>
              <a:rPr lang="sv-SE" dirty="0" smtClean="0"/>
              <a:t>             Samverkan med andra..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Hitta bra platser/tillfällen där</a:t>
            </a:r>
            <a:br>
              <a:rPr lang="sv-SE" b="1" dirty="0" smtClean="0"/>
            </a:br>
            <a:r>
              <a:rPr lang="sv-SE" b="1" dirty="0" smtClean="0"/>
              <a:t> samverkan kan uppstå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Hitta bra platser och tillfällen ute i samhället där möten m andra aktörer kan uppstå</a:t>
            </a:r>
          </a:p>
          <a:p>
            <a:r>
              <a:rPr lang="sv-SE" dirty="0" smtClean="0"/>
              <a:t>Sök upp dem på deras hemmaplan</a:t>
            </a:r>
          </a:p>
          <a:p>
            <a:r>
              <a:rPr lang="sv-SE" dirty="0" smtClean="0"/>
              <a:t>Gemensamma arr. och traditioner t ex  Valborgsfirande, öppet hus, mässor, XX-dagen där olika aktörer syns och kan mötas</a:t>
            </a:r>
          </a:p>
          <a:p>
            <a:r>
              <a:rPr lang="sv-SE" dirty="0" smtClean="0"/>
              <a:t>Var inte rädd för att  göra arr på nya oväntade platser ( t  ex konst i simhallen, rock i badet </a:t>
            </a:r>
            <a:r>
              <a:rPr lang="sv-SE" dirty="0" err="1" smtClean="0"/>
              <a:t>osv</a:t>
            </a:r>
            <a:r>
              <a:rPr lang="sv-SE" dirty="0" smtClean="0"/>
              <a:t>)</a:t>
            </a:r>
          </a:p>
          <a:p>
            <a:r>
              <a:rPr lang="sv-SE" dirty="0" smtClean="0"/>
              <a:t>Synliggör ungas förmågor ute i samhället ( T ex visa deras bilder el musik på annan/oväntad plats)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sv-SE" b="1" dirty="0" smtClean="0"/>
              <a:t>Konsten att  samverka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v-SE" dirty="0" smtClean="0"/>
          </a:p>
          <a:p>
            <a:r>
              <a:rPr lang="sv-SE" b="1" dirty="0" smtClean="0"/>
              <a:t>Hitta rätt person </a:t>
            </a:r>
            <a:r>
              <a:rPr lang="sv-SE" dirty="0" smtClean="0"/>
              <a:t>(inte alltid den ”formellt riktige”) . </a:t>
            </a:r>
          </a:p>
          <a:p>
            <a:r>
              <a:rPr lang="sv-SE" b="1" dirty="0" smtClean="0"/>
              <a:t>Sök upp personligen </a:t>
            </a:r>
            <a:r>
              <a:rPr lang="sv-SE" dirty="0" smtClean="0"/>
              <a:t>(IRL). Se till att följa upp och återkoppla oavsett resultat.</a:t>
            </a:r>
          </a:p>
          <a:p>
            <a:r>
              <a:rPr lang="sv-SE" dirty="0" smtClean="0"/>
              <a:t>B</a:t>
            </a:r>
            <a:r>
              <a:rPr lang="sv-SE" b="1" dirty="0" smtClean="0"/>
              <a:t>åda parter </a:t>
            </a:r>
            <a:r>
              <a:rPr lang="sv-SE" b="1" dirty="0" err="1" smtClean="0"/>
              <a:t>behäver</a:t>
            </a:r>
            <a:r>
              <a:rPr lang="sv-SE" b="1" dirty="0" smtClean="0"/>
              <a:t> vinna/ ha ömsesidigt utbyte </a:t>
            </a:r>
            <a:r>
              <a:rPr lang="sv-SE" dirty="0" smtClean="0"/>
              <a:t>av samverkan</a:t>
            </a:r>
          </a:p>
          <a:p>
            <a:r>
              <a:rPr lang="sv-SE" dirty="0" smtClean="0"/>
              <a:t>Göra </a:t>
            </a:r>
            <a:r>
              <a:rPr lang="sv-SE" b="1" smtClean="0"/>
              <a:t>TYDLIGA överenskommelser om </a:t>
            </a:r>
            <a:r>
              <a:rPr lang="sv-SE" dirty="0" smtClean="0"/>
              <a:t>syfte och  vad som förväntas av respektive part</a:t>
            </a:r>
          </a:p>
          <a:p>
            <a:r>
              <a:rPr lang="sv-SE" dirty="0" smtClean="0"/>
              <a:t>Båda parter </a:t>
            </a:r>
            <a:r>
              <a:rPr lang="sv-SE" b="1" dirty="0" smtClean="0"/>
              <a:t>lika värde </a:t>
            </a:r>
          </a:p>
          <a:p>
            <a:r>
              <a:rPr lang="sv-SE" dirty="0" smtClean="0"/>
              <a:t>Låt inte den långsammaste bestämma takten</a:t>
            </a:r>
          </a:p>
          <a:p>
            <a:r>
              <a:rPr lang="sv-SE" dirty="0" smtClean="0"/>
              <a:t>FL har kompetens som efterfrågas  </a:t>
            </a:r>
            <a:r>
              <a:rPr lang="sv-SE" dirty="0" err="1" smtClean="0"/>
              <a:t>tex</a:t>
            </a:r>
            <a:r>
              <a:rPr lang="sv-SE" dirty="0" smtClean="0"/>
              <a:t> organisationsförmåga, </a:t>
            </a:r>
            <a:r>
              <a:rPr lang="sv-SE" dirty="0" err="1" smtClean="0"/>
              <a:t>teambilding</a:t>
            </a:r>
            <a:r>
              <a:rPr lang="sv-SE" dirty="0" smtClean="0"/>
              <a:t> </a:t>
            </a:r>
            <a:r>
              <a:rPr lang="sv-SE" dirty="0" err="1" smtClean="0"/>
              <a:t>osv</a:t>
            </a:r>
            <a:r>
              <a:rPr lang="sv-SE" dirty="0" smtClean="0"/>
              <a:t>  Visa den!</a:t>
            </a:r>
          </a:p>
          <a:p>
            <a:endParaRPr lang="sv-SE" dirty="0" smtClean="0"/>
          </a:p>
          <a:p>
            <a:r>
              <a:rPr lang="sv-SE" dirty="0" smtClean="0"/>
              <a:t>Håll fast vid det främjande och fritidsperspektivet (särskilt viktigt i samverkan med andra institutioner)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Synliggör ungas intressen och behov</a:t>
            </a:r>
            <a:br>
              <a:rPr lang="sv-SE" b="1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- inom den egna organisationen/förvaltningen och </a:t>
            </a:r>
          </a:p>
          <a:p>
            <a:pPr>
              <a:buNone/>
            </a:pPr>
            <a:r>
              <a:rPr lang="sv-SE" dirty="0" smtClean="0"/>
              <a:t>      till politiken</a:t>
            </a:r>
          </a:p>
          <a:p>
            <a:r>
              <a:rPr lang="sv-SE" dirty="0" smtClean="0"/>
              <a:t>- för föreningar och andra institutioner eller      </a:t>
            </a:r>
          </a:p>
          <a:p>
            <a:pPr>
              <a:buNone/>
            </a:pPr>
            <a:r>
              <a:rPr lang="sv-SE" dirty="0" smtClean="0"/>
              <a:t>     arrangörer</a:t>
            </a:r>
          </a:p>
          <a:p>
            <a:pPr>
              <a:buNone/>
            </a:pP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Synliggöra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   FL och fritidsverksamhet som en resurs</a:t>
            </a:r>
            <a:r>
              <a:rPr lang="sv-SE" dirty="0" smtClean="0"/>
              <a:t>… för  </a:t>
            </a:r>
          </a:p>
          <a:p>
            <a:pPr>
              <a:buNone/>
            </a:pPr>
            <a:r>
              <a:rPr lang="sv-SE" dirty="0" smtClean="0"/>
              <a:t>      ungas utveckling och välmående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   FL s kompetens i olika sammanhang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   </a:t>
            </a:r>
            <a:r>
              <a:rPr lang="sv-SE" b="1" dirty="0" smtClean="0"/>
              <a:t>FL </a:t>
            </a:r>
            <a:r>
              <a:rPr lang="sv-SE" dirty="0" smtClean="0"/>
              <a:t>som en kommunal ”underlättare”      </a:t>
            </a:r>
          </a:p>
          <a:p>
            <a:pPr>
              <a:buNone/>
            </a:pPr>
            <a:r>
              <a:rPr lang="sv-SE" dirty="0" smtClean="0"/>
              <a:t>      för olika former av arrangemang och   </a:t>
            </a:r>
          </a:p>
          <a:p>
            <a:pPr>
              <a:buNone/>
            </a:pPr>
            <a:r>
              <a:rPr lang="sv-SE" dirty="0" smtClean="0"/>
              <a:t>      kontakter</a:t>
            </a:r>
          </a:p>
          <a:p>
            <a:pPr>
              <a:buNone/>
            </a:pPr>
            <a:endParaRPr lang="sv-SE" sz="3200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3600" b="1" dirty="0" smtClean="0">
                <a:solidFill>
                  <a:schemeClr val="accent4">
                    <a:lumMod val="75000"/>
                  </a:schemeClr>
                </a:solidFill>
              </a:rPr>
              <a:t>UTÅTRIKTAT ARBETE</a:t>
            </a:r>
            <a:br>
              <a:rPr lang="sv-SE" sz="36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sv-SE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46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1244600"/>
                <a:gridCol w="1244600"/>
                <a:gridCol w="2489200"/>
              </a:tblGrid>
              <a:tr h="696997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 err="1" smtClean="0"/>
                        <a:t>KCs</a:t>
                      </a:r>
                      <a:r>
                        <a:rPr lang="sv-SE" baseline="0" dirty="0" smtClean="0"/>
                        <a:t> definition och avgränsning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96997">
                <a:tc gridSpan="2">
                  <a:txBody>
                    <a:bodyPr/>
                    <a:lstStyle/>
                    <a:p>
                      <a:r>
                        <a:rPr lang="sv-SE" u="sng" dirty="0" smtClean="0"/>
                        <a:t>I egen  regi :</a:t>
                      </a:r>
                      <a:endParaRPr lang="sv-SE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u="sng" dirty="0" smtClean="0"/>
                        <a:t>I samverkan</a:t>
                      </a:r>
                      <a:r>
                        <a:rPr lang="sv-SE" u="sng" baseline="0" dirty="0" smtClean="0"/>
                        <a:t> med..</a:t>
                      </a:r>
                      <a:endParaRPr lang="sv-SE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96997">
                <a:tc gridSpan="2">
                  <a:txBody>
                    <a:bodyPr/>
                    <a:lstStyle/>
                    <a:p>
                      <a:r>
                        <a:rPr lang="sv-SE" dirty="0" smtClean="0"/>
                        <a:t>I skolan</a:t>
                      </a:r>
                    </a:p>
                    <a:p>
                      <a:r>
                        <a:rPr lang="sv-SE" dirty="0" smtClean="0"/>
                        <a:t>På fältet</a:t>
                      </a:r>
                    </a:p>
                    <a:p>
                      <a:r>
                        <a:rPr lang="sv-SE" dirty="0" smtClean="0"/>
                        <a:t>Mobil</a:t>
                      </a:r>
                      <a:r>
                        <a:rPr lang="sv-SE" baseline="0" dirty="0" smtClean="0"/>
                        <a:t> FL /fritidsverksamhet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dirty="0" smtClean="0"/>
                        <a:t>…andra förvaltningar/institutioner</a:t>
                      </a:r>
                    </a:p>
                    <a:p>
                      <a:r>
                        <a:rPr lang="sv-SE" dirty="0" smtClean="0"/>
                        <a:t>…föreningar o organisationer</a:t>
                      </a:r>
                    </a:p>
                    <a:p>
                      <a:r>
                        <a:rPr lang="sv-SE" dirty="0" smtClean="0"/>
                        <a:t>…företag</a:t>
                      </a:r>
                    </a:p>
                    <a:p>
                      <a:r>
                        <a:rPr lang="sv-SE" dirty="0" smtClean="0"/>
                        <a:t>…boende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96997">
                <a:tc gridSpan="4">
                  <a:txBody>
                    <a:bodyPr/>
                    <a:lstStyle/>
                    <a:p>
                      <a:pPr algn="ctr"/>
                      <a:r>
                        <a:rPr lang="sv-SE" u="sng" dirty="0" smtClean="0"/>
                        <a:t>Var</a:t>
                      </a:r>
                      <a:endParaRPr lang="sv-SE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96997">
                <a:tc>
                  <a:txBody>
                    <a:bodyPr/>
                    <a:lstStyle/>
                    <a:p>
                      <a:r>
                        <a:rPr lang="sv-SE" dirty="0" smtClean="0"/>
                        <a:t>På</a:t>
                      </a:r>
                      <a:r>
                        <a:rPr lang="sv-SE" baseline="0" dirty="0" smtClean="0"/>
                        <a:t> gården</a:t>
                      </a:r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dirty="0" smtClean="0"/>
                        <a:t>Anna</a:t>
                      </a:r>
                      <a:r>
                        <a:rPr lang="sv-SE" baseline="0" dirty="0" smtClean="0"/>
                        <a:t>n plats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Hos ”de andra”</a:t>
                      </a:r>
                    </a:p>
                    <a:p>
                      <a:r>
                        <a:rPr lang="sv-SE" dirty="0" smtClean="0"/>
                        <a:t>Föreningen,</a:t>
                      </a:r>
                    </a:p>
                    <a:p>
                      <a:r>
                        <a:rPr lang="sv-SE" dirty="0" smtClean="0"/>
                        <a:t>Institutionen,</a:t>
                      </a:r>
                    </a:p>
                    <a:p>
                      <a:r>
                        <a:rPr lang="sv-SE" dirty="0" smtClean="0"/>
                        <a:t>förvaltningen </a:t>
                      </a:r>
                      <a:r>
                        <a:rPr lang="sv-SE" dirty="0" err="1" smtClean="0"/>
                        <a:t>osv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4294967295"/>
          </p:nvPr>
        </p:nvSpPr>
        <p:spPr>
          <a:xfrm>
            <a:off x="755576" y="1600200"/>
            <a:ext cx="6712024" cy="4873625"/>
          </a:xfrm>
        </p:spPr>
        <p:txBody>
          <a:bodyPr/>
          <a:lstStyle/>
          <a:p>
            <a:pPr marL="274320" lvl="8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sv-SE" sz="4000" dirty="0" smtClean="0"/>
              <a:t>Var inte rädd för förändring och nya uppgifter – men håll hela tiden kursen och kom ihåg ditt uppdrag.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Varför?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sz="3200" dirty="0" smtClean="0"/>
              <a:t>Nå fler och nya målgrupper</a:t>
            </a:r>
          </a:p>
          <a:p>
            <a:r>
              <a:rPr lang="sv-SE" sz="3200" dirty="0" smtClean="0"/>
              <a:t>Kunna erbjuda fler och bättre fritidsaktiviteter </a:t>
            </a:r>
          </a:p>
          <a:p>
            <a:r>
              <a:rPr lang="sv-SE" sz="3200" dirty="0" smtClean="0"/>
              <a:t>Synliggöra </a:t>
            </a:r>
            <a:r>
              <a:rPr lang="sv-SE" sz="3200" dirty="0" err="1" smtClean="0"/>
              <a:t>FLs</a:t>
            </a:r>
            <a:r>
              <a:rPr lang="sv-SE" sz="3200" dirty="0" smtClean="0"/>
              <a:t> kompetens och överleva</a:t>
            </a:r>
          </a:p>
          <a:p>
            <a:r>
              <a:rPr lang="sv-SE" sz="3200" dirty="0" smtClean="0"/>
              <a:t>Motverka en ”Europeisk utveckling”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>Nå fler och nya målgrupper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 lvl="0"/>
            <a:r>
              <a:rPr lang="sv-SE" dirty="0" smtClean="0"/>
              <a:t>Nå  och skapa relationer </a:t>
            </a:r>
            <a:r>
              <a:rPr lang="sv-SE" sz="1800" dirty="0" smtClean="0"/>
              <a:t>till</a:t>
            </a:r>
          </a:p>
          <a:p>
            <a:pPr lvl="0">
              <a:buNone/>
            </a:pPr>
            <a:r>
              <a:rPr lang="sv-SE" sz="1800" dirty="0" smtClean="0"/>
              <a:t>    fler/olika/</a:t>
            </a:r>
            <a:r>
              <a:rPr lang="sv-SE" dirty="0" smtClean="0"/>
              <a:t>nya</a:t>
            </a:r>
            <a:r>
              <a:rPr lang="sv-SE" sz="1800" dirty="0" smtClean="0"/>
              <a:t> grupper</a:t>
            </a:r>
          </a:p>
          <a:p>
            <a:pPr lvl="0"/>
            <a:r>
              <a:rPr lang="sv-SE" dirty="0" smtClean="0"/>
              <a:t>Identifiera önskemål, behov och möjligheter</a:t>
            </a:r>
          </a:p>
          <a:p>
            <a:pPr lvl="0"/>
            <a:r>
              <a:rPr lang="sv-SE" dirty="0" smtClean="0"/>
              <a:t>Identifiera ev. hinder </a:t>
            </a:r>
            <a:r>
              <a:rPr lang="sv-SE" sz="1800" dirty="0" smtClean="0"/>
              <a:t>f. deltagande (och riva dem..)</a:t>
            </a:r>
          </a:p>
          <a:p>
            <a:pPr lvl="0"/>
            <a:r>
              <a:rPr lang="sv-SE" dirty="0" smtClean="0"/>
              <a:t>Koordinera de som har samma intresse</a:t>
            </a:r>
          </a:p>
          <a:p>
            <a:pPr lvl="0"/>
            <a:r>
              <a:rPr lang="sv-SE" dirty="0" smtClean="0"/>
              <a:t>Öka möjligheten för  X att hitta ett intresse och tillhörighet  </a:t>
            </a:r>
            <a:r>
              <a:rPr lang="sv-SE" sz="1800" dirty="0" err="1" smtClean="0"/>
              <a:t>dvs</a:t>
            </a:r>
            <a:r>
              <a:rPr lang="sv-SE" sz="1800" dirty="0" smtClean="0"/>
              <a:t> KASAM  (I vår verksamhet </a:t>
            </a:r>
            <a:r>
              <a:rPr lang="sv-SE" sz="1800" u="sng" dirty="0" smtClean="0"/>
              <a:t>eller hos andra)</a:t>
            </a:r>
          </a:p>
          <a:p>
            <a:pPr lvl="0"/>
            <a:r>
              <a:rPr lang="sv-SE" dirty="0" smtClean="0"/>
              <a:t>Erbjuda ”utvecklingsstöd” (</a:t>
            </a:r>
            <a:r>
              <a:rPr lang="sv-SE" dirty="0" err="1" smtClean="0"/>
              <a:t>handledning/coaching</a:t>
            </a:r>
            <a:r>
              <a:rPr lang="sv-SE" dirty="0" smtClean="0"/>
              <a:t>) </a:t>
            </a:r>
            <a:r>
              <a:rPr lang="sv-SE" sz="1800" dirty="0" smtClean="0"/>
              <a:t>till andra arrangörer eller våra ”äldre unga”</a:t>
            </a:r>
          </a:p>
          <a:p>
            <a:pPr>
              <a:buNone/>
            </a:pPr>
            <a:r>
              <a:rPr lang="sv-SE" sz="1800" dirty="0" smtClean="0"/>
              <a:t> 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Kunna erbjuda fler och bättre fritidsaktiviteter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v-SE" dirty="0" smtClean="0"/>
              <a:t>Få in </a:t>
            </a:r>
            <a:r>
              <a:rPr lang="sv-SE" b="1" dirty="0" smtClean="0"/>
              <a:t>nya aktiviteter </a:t>
            </a:r>
            <a:r>
              <a:rPr lang="sv-SE" dirty="0" smtClean="0"/>
              <a:t>på gården</a:t>
            </a:r>
          </a:p>
          <a:p>
            <a:pPr lvl="0"/>
            <a:r>
              <a:rPr lang="sv-SE" dirty="0" smtClean="0"/>
              <a:t>Visa på nya möjligheter </a:t>
            </a:r>
            <a:r>
              <a:rPr lang="sv-SE" b="1" dirty="0" smtClean="0"/>
              <a:t>/inspirera</a:t>
            </a:r>
          </a:p>
          <a:p>
            <a:pPr lvl="0"/>
            <a:r>
              <a:rPr lang="sv-SE" dirty="0" smtClean="0"/>
              <a:t>Knyta ihop </a:t>
            </a:r>
            <a:r>
              <a:rPr lang="sv-SE" b="1" dirty="0" smtClean="0"/>
              <a:t>unga och t ex föreningar </a:t>
            </a:r>
          </a:p>
          <a:p>
            <a:pPr lvl="0"/>
            <a:r>
              <a:rPr lang="sv-SE" dirty="0" smtClean="0"/>
              <a:t>Kunna göra fler, större och ”</a:t>
            </a:r>
            <a:r>
              <a:rPr lang="sv-SE" b="1" dirty="0" smtClean="0"/>
              <a:t>kuligare” arrangemang</a:t>
            </a:r>
          </a:p>
          <a:p>
            <a:pPr lvl="0"/>
            <a:r>
              <a:rPr lang="sv-SE" b="1" dirty="0" smtClean="0"/>
              <a:t>Öka F-ledarnas kunskaper </a:t>
            </a:r>
            <a:r>
              <a:rPr lang="sv-SE" dirty="0" smtClean="0"/>
              <a:t>om andras fritidsutbud</a:t>
            </a:r>
          </a:p>
          <a:p>
            <a:pPr lvl="0"/>
            <a:r>
              <a:rPr lang="sv-SE" b="1" dirty="0" smtClean="0"/>
              <a:t>Utveckla och bredda </a:t>
            </a:r>
            <a:r>
              <a:rPr lang="sv-SE" dirty="0" smtClean="0"/>
              <a:t>fritidsutbudet. </a:t>
            </a:r>
            <a:r>
              <a:rPr lang="sv-SE" sz="1800" dirty="0" smtClean="0"/>
              <a:t>Det kan bli mer än det  man skapar själva</a:t>
            </a:r>
          </a:p>
          <a:p>
            <a:pPr lvl="0"/>
            <a:r>
              <a:rPr lang="sv-SE" dirty="0" smtClean="0"/>
              <a:t>Mer </a:t>
            </a:r>
            <a:r>
              <a:rPr lang="sv-SE" b="1" dirty="0" smtClean="0"/>
              <a:t>differentierat utbud </a:t>
            </a:r>
            <a:r>
              <a:rPr lang="sv-SE" dirty="0" smtClean="0"/>
              <a:t>med högre kvalité i området</a:t>
            </a:r>
          </a:p>
          <a:p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2286000" y="13053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v-SE" b="1" dirty="0" smtClean="0"/>
              <a:t> </a:t>
            </a:r>
            <a:endParaRPr lang="sv-S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Synliggöra och överleva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v-SE" dirty="0" smtClean="0"/>
              <a:t>Fritidsledarnas </a:t>
            </a:r>
            <a:r>
              <a:rPr lang="sv-SE" b="1" dirty="0" smtClean="0"/>
              <a:t>kompetens blir synlig</a:t>
            </a:r>
            <a:r>
              <a:rPr lang="sv-SE" dirty="0" smtClean="0"/>
              <a:t>/ se FL som resurs</a:t>
            </a:r>
          </a:p>
          <a:p>
            <a:pPr lvl="0"/>
            <a:r>
              <a:rPr lang="sv-SE" dirty="0" smtClean="0"/>
              <a:t>För att </a:t>
            </a:r>
            <a:r>
              <a:rPr lang="sv-SE" b="1" dirty="0" smtClean="0"/>
              <a:t>överleva och förankra den öppna fritidsverksamheter/mötesplatser för unga </a:t>
            </a:r>
          </a:p>
          <a:p>
            <a:pPr lvl="0"/>
            <a:r>
              <a:rPr lang="sv-SE" dirty="0" smtClean="0"/>
              <a:t>Skapa </a:t>
            </a:r>
            <a:r>
              <a:rPr lang="sv-SE" b="1" dirty="0" smtClean="0"/>
              <a:t>inflytande och välfärd</a:t>
            </a:r>
          </a:p>
          <a:p>
            <a:pPr lvl="0"/>
            <a:endParaRPr lang="sv-SE" b="1" dirty="0" smtClean="0"/>
          </a:p>
          <a:p>
            <a:pPr lvl="0"/>
            <a:r>
              <a:rPr lang="sv-SE" dirty="0" smtClean="0"/>
              <a:t>VIKTIGT!  Att  hålla kursen och </a:t>
            </a:r>
            <a:r>
              <a:rPr lang="sv-SE" b="1" dirty="0" smtClean="0"/>
              <a:t>komma ihåg:</a:t>
            </a:r>
          </a:p>
          <a:p>
            <a:pPr lvl="0">
              <a:buNone/>
            </a:pPr>
            <a:r>
              <a:rPr lang="sv-SE" b="1" dirty="0" smtClean="0"/>
              <a:t>    </a:t>
            </a:r>
            <a:r>
              <a:rPr lang="sv-SE" b="1" dirty="0" err="1" smtClean="0"/>
              <a:t>FLs</a:t>
            </a:r>
            <a:r>
              <a:rPr lang="sv-SE" b="1" dirty="0" smtClean="0"/>
              <a:t> uppdrag  och </a:t>
            </a:r>
            <a:r>
              <a:rPr lang="sv-SE" b="1" smtClean="0"/>
              <a:t>gränser </a:t>
            </a:r>
          </a:p>
          <a:p>
            <a:pPr lvl="0">
              <a:buNone/>
            </a:pPr>
            <a:endParaRPr lang="sv-SE" b="1" dirty="0" smtClean="0"/>
          </a:p>
          <a:p>
            <a:pPr lvl="0">
              <a:buNone/>
            </a:pPr>
            <a:r>
              <a:rPr lang="sv-SE" dirty="0" smtClean="0"/>
              <a:t>    ”Inte slänga ut barnen med badvattnet”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467544" y="764704"/>
            <a:ext cx="7000056" cy="5256584"/>
          </a:xfrm>
        </p:spPr>
        <p:txBody>
          <a:bodyPr>
            <a:normAutofit/>
          </a:bodyPr>
          <a:lstStyle/>
          <a:p>
            <a:r>
              <a:rPr lang="sv-SE" b="1" dirty="0" smtClean="0"/>
              <a:t>  UPPSNAPPAT och SAMMANFATTAT                              </a:t>
            </a:r>
            <a:br>
              <a:rPr lang="sv-SE" b="1" dirty="0" smtClean="0"/>
            </a:br>
            <a:r>
              <a:rPr lang="sv-SE" b="1" dirty="0" smtClean="0"/>
              <a:t>                            från </a:t>
            </a:r>
            <a:br>
              <a:rPr lang="sv-SE" b="1" dirty="0" smtClean="0"/>
            </a:br>
            <a:r>
              <a:rPr lang="sv-SE" b="1" dirty="0" smtClean="0"/>
              <a:t>               </a:t>
            </a:r>
            <a:r>
              <a:rPr lang="sv-SE" sz="3200" b="1" dirty="0" smtClean="0"/>
              <a:t>liknande projekt</a:t>
            </a:r>
            <a:r>
              <a:rPr lang="sv-SE" sz="3200" b="1" dirty="0" smtClean="0"/>
              <a:t>..</a:t>
            </a:r>
            <a:br>
              <a:rPr lang="sv-SE" sz="3200" b="1" dirty="0" smtClean="0"/>
            </a:br>
            <a:r>
              <a:rPr lang="sv-SE" sz="3200" b="1" dirty="0" smtClean="0"/>
              <a:t/>
            </a:r>
            <a:br>
              <a:rPr lang="sv-SE" sz="3200" b="1" dirty="0" smtClean="0"/>
            </a:br>
            <a:r>
              <a:rPr lang="sv-SE" sz="3200" b="1" dirty="0" smtClean="0"/>
              <a:t>                    </a:t>
            </a:r>
            <a:r>
              <a:rPr lang="sv-SE" sz="1800" b="1" dirty="0" smtClean="0"/>
              <a:t>Av Diana Pettersson </a:t>
            </a:r>
            <a:r>
              <a:rPr lang="sv-SE" sz="1800" b="1" dirty="0" err="1" smtClean="0"/>
              <a:t>SvennekE</a:t>
            </a:r>
            <a:r>
              <a:rPr lang="sv-SE" sz="3200" b="1" dirty="0" smtClean="0"/>
              <a:t/>
            </a:r>
            <a:br>
              <a:rPr lang="sv-SE" sz="3200" b="1" dirty="0" smtClean="0"/>
            </a:br>
            <a:r>
              <a:rPr lang="sv-SE" sz="3200" b="1" dirty="0" smtClean="0"/>
              <a:t> </a:t>
            </a:r>
            <a:endParaRPr lang="sv-S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Vikten av ett tydligt uppdrag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Varför ska ni ut?</a:t>
            </a:r>
          </a:p>
          <a:p>
            <a:r>
              <a:rPr lang="sv-SE" dirty="0" smtClean="0"/>
              <a:t>Vilka målgrupper förväntas ni kontakta?</a:t>
            </a:r>
          </a:p>
          <a:p>
            <a:r>
              <a:rPr lang="sv-SE" dirty="0" smtClean="0"/>
              <a:t>Vem ska ut ? Alla eller vissa?</a:t>
            </a:r>
          </a:p>
          <a:p>
            <a:r>
              <a:rPr lang="sv-SE" dirty="0" smtClean="0"/>
              <a:t>När? På vilken arbetstid? </a:t>
            </a:r>
            <a:r>
              <a:rPr lang="sv-SE" sz="2000" dirty="0" smtClean="0"/>
              <a:t>(Hela eller del av tjänsten)</a:t>
            </a:r>
            <a:endParaRPr lang="sv-SE" dirty="0" smtClean="0"/>
          </a:p>
          <a:p>
            <a:r>
              <a:rPr lang="sv-SE" dirty="0" smtClean="0"/>
              <a:t>Mkt viktigt med POLITISK förankring </a:t>
            </a:r>
            <a:r>
              <a:rPr lang="sv-SE" sz="1800" dirty="0" smtClean="0"/>
              <a:t>– särskilt vid samverkan.</a:t>
            </a:r>
          </a:p>
          <a:p>
            <a:r>
              <a:rPr lang="sv-SE" dirty="0" smtClean="0"/>
              <a:t>Att ha ett tydligt mandat och handlingsutrymme  </a:t>
            </a:r>
          </a:p>
          <a:p>
            <a:pPr>
              <a:buNone/>
            </a:pPr>
            <a:r>
              <a:rPr lang="sv-SE" sz="1800" dirty="0" smtClean="0"/>
              <a:t>     (så att man te x inte behöver vänta för länge på  t ex ekonomiska beslut)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1115616" y="476672"/>
            <a:ext cx="6351984" cy="3168352"/>
          </a:xfrm>
        </p:spPr>
        <p:txBody>
          <a:bodyPr>
            <a:normAutofit/>
          </a:bodyPr>
          <a:lstStyle/>
          <a:p>
            <a:r>
              <a:rPr lang="sv-SE" sz="3200" b="1" dirty="0" smtClean="0"/>
              <a:t>Nya/tydligare inslag i fritidsledarrollen</a:t>
            </a:r>
            <a:r>
              <a:rPr lang="sv-SE" b="1" dirty="0" smtClean="0"/>
              <a:t/>
            </a:r>
            <a:br>
              <a:rPr lang="sv-SE" b="1" dirty="0" smtClean="0"/>
            </a:b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rsprå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ursprå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ursprå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948</Words>
  <Application>Microsoft Office PowerPoint</Application>
  <PresentationFormat>Bildspel på skärmen (4:3)</PresentationFormat>
  <Paragraphs>139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Burspråk</vt:lpstr>
      <vt:lpstr>UTÅTRIKTAT Fritidsledararbete</vt:lpstr>
      <vt:lpstr>UTÅTRIKTAT ARBETE </vt:lpstr>
      <vt:lpstr>Varför?</vt:lpstr>
      <vt:lpstr>Nå fler och nya målgrupper </vt:lpstr>
      <vt:lpstr>Kunna erbjuda fler och bättre fritidsaktiviteter </vt:lpstr>
      <vt:lpstr>Synliggöra och överleva </vt:lpstr>
      <vt:lpstr>  UPPSNAPPAT och SAMMANFATTAT                                                           från                 liknande projekt..                      Av Diana Pettersson SvennekE  </vt:lpstr>
      <vt:lpstr>Vikten av ett tydligt uppdrag</vt:lpstr>
      <vt:lpstr>Nya/tydligare inslag i fritidsledarrollen </vt:lpstr>
      <vt:lpstr>Nya/tydligare inslag i fritidsledarrollen: Tänk mkt på MÅLGRUPPERNA</vt:lpstr>
      <vt:lpstr>Nya/tydligare inslag i fritidsledarrollen : – Att sammanföra och koordinera </vt:lpstr>
      <vt:lpstr>Nya/tydligare inslag i fritidsledarrollen:  Göra det möjligt att pröva – och undanröja hinder</vt:lpstr>
      <vt:lpstr>Några sätt för att  komma förbi ”ekonominhindret”</vt:lpstr>
      <vt:lpstr>Nya/tydligare inslag i fritidsledarrollen:   ATT coacha Inspirerar Unga att arrangera själva</vt:lpstr>
      <vt:lpstr>             Samverkan med andra..</vt:lpstr>
      <vt:lpstr>  Hitta bra platser/tillfällen där  samverkan kan uppstå</vt:lpstr>
      <vt:lpstr>Konsten att  samverka</vt:lpstr>
      <vt:lpstr>Synliggör ungas intressen och behov </vt:lpstr>
      <vt:lpstr>Synliggöra</vt:lpstr>
      <vt:lpstr>Bild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UTÅTRIKTAT Fritidsledararbete</dc:title>
  <dc:creator>Diana</dc:creator>
  <cp:lastModifiedBy>Diana</cp:lastModifiedBy>
  <cp:revision>41</cp:revision>
  <dcterms:created xsi:type="dcterms:W3CDTF">2013-10-22T14:32:16Z</dcterms:created>
  <dcterms:modified xsi:type="dcterms:W3CDTF">2014-04-28T19:28:01Z</dcterms:modified>
</cp:coreProperties>
</file>